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media/image4.jp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6" r:id="rId5"/>
    <p:sldId id="257" r:id="rId6"/>
    <p:sldId id="266" r:id="rId7"/>
    <p:sldId id="259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2" r:id="rId16"/>
    <p:sldId id="273" r:id="rId17"/>
    <p:sldId id="275" r:id="rId18"/>
    <p:sldId id="269" r:id="rId19"/>
    <p:sldId id="270" r:id="rId20"/>
    <p:sldId id="271" r:id="rId21"/>
    <p:sldId id="274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5A50"/>
    <a:srgbClr val="D2FBAA"/>
    <a:srgbClr val="7E6958"/>
    <a:srgbClr val="F0FEE2"/>
    <a:srgbClr val="FABE00"/>
    <a:srgbClr val="EFC757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7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B410F83D-B454-4833-8F76-66F72BCF0297}"/>
    <pc:docChg chg="undo redo custSel addSld delSld modSld sldOrd">
      <pc:chgData name="audrey Bu..." userId="2be9adc65c227d11" providerId="LiveId" clId="{B410F83D-B454-4833-8F76-66F72BCF0297}" dt="2020-04-22T14:53:16.175" v="5603" actId="1076"/>
      <pc:docMkLst>
        <pc:docMk/>
      </pc:docMkLst>
      <pc:sldChg chg="addSp delSp modSp mod">
        <pc:chgData name="audrey Bu..." userId="2be9adc65c227d11" providerId="LiveId" clId="{B410F83D-B454-4833-8F76-66F72BCF0297}" dt="2020-04-22T12:26:41.348" v="4462" actId="207"/>
        <pc:sldMkLst>
          <pc:docMk/>
          <pc:sldMk cId="37568558" sldId="256"/>
        </pc:sldMkLst>
        <pc:spChg chg="mod">
          <ac:chgData name="audrey Bu..." userId="2be9adc65c227d11" providerId="LiveId" clId="{B410F83D-B454-4833-8F76-66F72BCF0297}" dt="2020-04-21T12:49:03.795" v="2682" actId="207"/>
          <ac:spMkLst>
            <pc:docMk/>
            <pc:sldMk cId="37568558" sldId="256"/>
            <ac:spMk id="5" creationId="{41CDBB9D-96B2-4FD9-93B3-8AD0B94D328C}"/>
          </ac:spMkLst>
        </pc:spChg>
        <pc:spChg chg="mod">
          <ac:chgData name="audrey Bu..." userId="2be9adc65c227d11" providerId="LiveId" clId="{B410F83D-B454-4833-8F76-66F72BCF0297}" dt="2020-04-21T12:49:08.969" v="2683" actId="207"/>
          <ac:spMkLst>
            <pc:docMk/>
            <pc:sldMk cId="37568558" sldId="256"/>
            <ac:spMk id="6" creationId="{832A64BB-C830-41F6-8889-69F1E82FF5F6}"/>
          </ac:spMkLst>
        </pc:spChg>
        <pc:spChg chg="add mod ord">
          <ac:chgData name="audrey Bu..." userId="2be9adc65c227d11" providerId="LiveId" clId="{B410F83D-B454-4833-8F76-66F72BCF0297}" dt="2020-04-22T12:26:41.348" v="4462" actId="207"/>
          <ac:spMkLst>
            <pc:docMk/>
            <pc:sldMk cId="37568558" sldId="256"/>
            <ac:spMk id="7" creationId="{33775837-7832-4512-A07B-1D3084D3A785}"/>
          </ac:spMkLst>
        </pc:spChg>
        <pc:picChg chg="add mod">
          <ac:chgData name="audrey Bu..." userId="2be9adc65c227d11" providerId="LiveId" clId="{B410F83D-B454-4833-8F76-66F72BCF0297}" dt="2020-04-21T14:29:01.786" v="3021"/>
          <ac:picMkLst>
            <pc:docMk/>
            <pc:sldMk cId="37568558" sldId="256"/>
            <ac:picMk id="3" creationId="{B195C528-9975-4C72-8E39-0E5AA4C9B67D}"/>
          </ac:picMkLst>
        </pc:picChg>
        <pc:picChg chg="del mod">
          <ac:chgData name="audrey Bu..." userId="2be9adc65c227d11" providerId="LiveId" clId="{B410F83D-B454-4833-8F76-66F72BCF0297}" dt="2020-04-21T13:07:44.326" v="2714" actId="478"/>
          <ac:picMkLst>
            <pc:docMk/>
            <pc:sldMk cId="37568558" sldId="256"/>
            <ac:picMk id="8" creationId="{22436805-32BC-48FE-AE03-A6E1EA4BEDC1}"/>
          </ac:picMkLst>
        </pc:picChg>
      </pc:sldChg>
      <pc:sldChg chg="addSp modSp mod">
        <pc:chgData name="audrey Bu..." userId="2be9adc65c227d11" providerId="LiveId" clId="{B410F83D-B454-4833-8F76-66F72BCF0297}" dt="2020-04-22T12:27:10.695" v="4465" actId="207"/>
        <pc:sldMkLst>
          <pc:docMk/>
          <pc:sldMk cId="1883824883" sldId="257"/>
        </pc:sldMkLst>
        <pc:spChg chg="mod">
          <ac:chgData name="audrey Bu..." userId="2be9adc65c227d11" providerId="LiveId" clId="{B410F83D-B454-4833-8F76-66F72BCF0297}" dt="2020-04-22T11:00:14.934" v="4195" actId="2085"/>
          <ac:spMkLst>
            <pc:docMk/>
            <pc:sldMk cId="1883824883" sldId="257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0:07.452" v="4193" actId="207"/>
          <ac:spMkLst>
            <pc:docMk/>
            <pc:sldMk cId="1883824883" sldId="257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10.695" v="4465" actId="207"/>
          <ac:spMkLst>
            <pc:docMk/>
            <pc:sldMk cId="1883824883" sldId="257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17.415" v="4253" actId="113"/>
          <ac:spMkLst>
            <pc:docMk/>
            <pc:sldMk cId="1883824883" sldId="257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1.779" v="4229" actId="207"/>
          <ac:spMkLst>
            <pc:docMk/>
            <pc:sldMk cId="1883824883" sldId="257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0T14:42:27.828" v="907" actId="1076"/>
          <ac:spMkLst>
            <pc:docMk/>
            <pc:sldMk cId="1883824883" sldId="257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4:42:34.038" v="908" actId="1076"/>
          <ac:spMkLst>
            <pc:docMk/>
            <pc:sldMk cId="1883824883" sldId="257"/>
            <ac:spMk id="12" creationId="{D8CAD0D4-9904-449C-972C-3CC0407C7BA5}"/>
          </ac:spMkLst>
        </pc:spChg>
        <pc:spChg chg="mod">
          <ac:chgData name="audrey Bu..." userId="2be9adc65c227d11" providerId="LiveId" clId="{B410F83D-B454-4833-8F76-66F72BCF0297}" dt="2020-04-22T11:04:39.883" v="4232" actId="207"/>
          <ac:spMkLst>
            <pc:docMk/>
            <pc:sldMk cId="1883824883" sldId="257"/>
            <ac:spMk id="13" creationId="{0E022B38-EF86-40B4-A619-08863F98B98D}"/>
          </ac:spMkLst>
        </pc:spChg>
        <pc:spChg chg="add mod">
          <ac:chgData name="audrey Bu..." userId="2be9adc65c227d11" providerId="LiveId" clId="{B410F83D-B454-4833-8F76-66F72BCF0297}" dt="2020-04-22T11:00:31.470" v="4198" actId="2085"/>
          <ac:spMkLst>
            <pc:docMk/>
            <pc:sldMk cId="1883824883" sldId="257"/>
            <ac:spMk id="14" creationId="{7278FE79-EF94-40FB-AA0F-B96EAAD7908B}"/>
          </ac:spMkLst>
        </pc:spChg>
        <pc:picChg chg="add mod">
          <ac:chgData name="audrey Bu..." userId="2be9adc65c227d11" providerId="LiveId" clId="{B410F83D-B454-4833-8F76-66F72BCF0297}" dt="2020-04-21T13:19:46.340" v="2731" actId="14100"/>
          <ac:picMkLst>
            <pc:docMk/>
            <pc:sldMk cId="1883824883" sldId="257"/>
            <ac:picMk id="3" creationId="{75B8D53E-179F-4795-9214-0F62EE3E715F}"/>
          </ac:picMkLst>
        </pc:picChg>
      </pc:sldChg>
      <pc:sldChg chg="addSp delSp modSp mod ord">
        <pc:chgData name="audrey Bu..." userId="2be9adc65c227d11" providerId="LiveId" clId="{B410F83D-B454-4833-8F76-66F72BCF0297}" dt="2020-04-22T12:26:35.359" v="4461" actId="207"/>
        <pc:sldMkLst>
          <pc:docMk/>
          <pc:sldMk cId="2154463956" sldId="258"/>
        </pc:sldMkLst>
        <pc:spChg chg="add mod">
          <ac:chgData name="audrey Bu..." userId="2be9adc65c227d11" providerId="LiveId" clId="{B410F83D-B454-4833-8F76-66F72BCF0297}" dt="2020-04-22T12:26:35.359" v="4461" actId="207"/>
          <ac:spMkLst>
            <pc:docMk/>
            <pc:sldMk cId="2154463956" sldId="258"/>
            <ac:spMk id="5" creationId="{4ADB2F13-A1F8-4C23-AF9F-221CF3A006D2}"/>
          </ac:spMkLst>
        </pc:spChg>
        <pc:spChg chg="add mod">
          <ac:chgData name="audrey Bu..." userId="2be9adc65c227d11" providerId="LiveId" clId="{B410F83D-B454-4833-8F76-66F72BCF0297}" dt="2020-04-22T10:53:54.235" v="4175" actId="2085"/>
          <ac:spMkLst>
            <pc:docMk/>
            <pc:sldMk cId="2154463956" sldId="258"/>
            <ac:spMk id="6" creationId="{FF32ACF8-E0C3-4C5E-814F-CA7868BB46E6}"/>
          </ac:spMkLst>
        </pc:spChg>
        <pc:spChg chg="add mod">
          <ac:chgData name="audrey Bu..." userId="2be9adc65c227d11" providerId="LiveId" clId="{B410F83D-B454-4833-8F76-66F72BCF0297}" dt="2020-04-22T10:52:08.713" v="4164" actId="207"/>
          <ac:spMkLst>
            <pc:docMk/>
            <pc:sldMk cId="2154463956" sldId="258"/>
            <ac:spMk id="7" creationId="{48E8DCF7-3A79-4803-9576-E33E3C9F8699}"/>
          </ac:spMkLst>
        </pc:spChg>
        <pc:spChg chg="add mod">
          <ac:chgData name="audrey Bu..." userId="2be9adc65c227d11" providerId="LiveId" clId="{B410F83D-B454-4833-8F76-66F72BCF0297}" dt="2020-04-22T11:06:46.450" v="4248" actId="1076"/>
          <ac:spMkLst>
            <pc:docMk/>
            <pc:sldMk cId="2154463956" sldId="258"/>
            <ac:spMk id="8" creationId="{D2EBD2AE-7263-4868-B686-A7E393558A35}"/>
          </ac:spMkLst>
        </pc:spChg>
        <pc:spChg chg="add mod">
          <ac:chgData name="audrey Bu..." userId="2be9adc65c227d11" providerId="LiveId" clId="{B410F83D-B454-4833-8F76-66F72BCF0297}" dt="2020-04-22T10:53:58.497" v="4176" actId="2085"/>
          <ac:spMkLst>
            <pc:docMk/>
            <pc:sldMk cId="2154463956" sldId="258"/>
            <ac:spMk id="9" creationId="{E64C7C07-30D2-470B-9B97-8B83BDB2653B}"/>
          </ac:spMkLst>
        </pc:spChg>
        <pc:spChg chg="add mod">
          <ac:chgData name="audrey Bu..." userId="2be9adc65c227d11" providerId="LiveId" clId="{B410F83D-B454-4833-8F76-66F72BCF0297}" dt="2020-04-21T11:55:00.703" v="2227" actId="1076"/>
          <ac:spMkLst>
            <pc:docMk/>
            <pc:sldMk cId="2154463956" sldId="258"/>
            <ac:spMk id="10" creationId="{43FAEC33-B424-4982-9C1A-A9617D40F05A}"/>
          </ac:spMkLst>
        </pc:spChg>
        <pc:spChg chg="add mod">
          <ac:chgData name="audrey Bu..." userId="2be9adc65c227d11" providerId="LiveId" clId="{B410F83D-B454-4833-8F76-66F72BCF0297}" dt="2020-04-22T11:04:56.865" v="4234" actId="207"/>
          <ac:spMkLst>
            <pc:docMk/>
            <pc:sldMk cId="2154463956" sldId="258"/>
            <ac:spMk id="16" creationId="{1021A6CC-CD79-4E3E-8496-D637B1143216}"/>
          </ac:spMkLst>
        </pc:spChg>
        <pc:spChg chg="del mod topLvl modVis">
          <ac:chgData name="audrey Bu..." userId="2be9adc65c227d11" providerId="LiveId" clId="{B410F83D-B454-4833-8F76-66F72BCF0297}" dt="2020-04-20T14:16:24.519" v="618" actId="478"/>
          <ac:spMkLst>
            <pc:docMk/>
            <pc:sldMk cId="2154463956" sldId="258"/>
            <ac:spMk id="18" creationId="{40819D89-3276-4863-A614-38470EBE4797}"/>
          </ac:spMkLst>
        </pc:spChg>
        <pc:spChg chg="del mod topLvl modVis">
          <ac:chgData name="audrey Bu..." userId="2be9adc65c227d11" providerId="LiveId" clId="{B410F83D-B454-4833-8F76-66F72BCF0297}" dt="2020-04-20T14:16:18.460" v="617" actId="478"/>
          <ac:spMkLst>
            <pc:docMk/>
            <pc:sldMk cId="2154463956" sldId="258"/>
            <ac:spMk id="19" creationId="{3DE065F0-C40C-4851-B7DE-AD2C96AABEA4}"/>
          </ac:spMkLst>
        </pc:spChg>
        <pc:spChg chg="mod modVis">
          <ac:chgData name="audrey Bu..." userId="2be9adc65c227d11" providerId="LiveId" clId="{B410F83D-B454-4833-8F76-66F72BCF0297}" dt="2020-04-20T14:14:25.476" v="573"/>
          <ac:spMkLst>
            <pc:docMk/>
            <pc:sldMk cId="2154463956" sldId="258"/>
            <ac:spMk id="21" creationId="{13BBFCA4-2C61-4653-9AA7-30FB092F60E0}"/>
          </ac:spMkLst>
        </pc:spChg>
        <pc:spChg chg="mod modVis">
          <ac:chgData name="audrey Bu..." userId="2be9adc65c227d11" providerId="LiveId" clId="{B410F83D-B454-4833-8F76-66F72BCF0297}" dt="2020-04-20T14:21:40.439" v="775" actId="14429"/>
          <ac:spMkLst>
            <pc:docMk/>
            <pc:sldMk cId="2154463956" sldId="258"/>
            <ac:spMk id="22" creationId="{0E758950-AB04-4C0F-B48B-F432FC75FBC8}"/>
          </ac:spMkLst>
        </pc:spChg>
        <pc:spChg chg="mod modVis">
          <ac:chgData name="audrey Bu..." userId="2be9adc65c227d11" providerId="LiveId" clId="{B410F83D-B454-4833-8F76-66F72BCF0297}" dt="2020-04-20T14:14:25.476" v="573"/>
          <ac:spMkLst>
            <pc:docMk/>
            <pc:sldMk cId="2154463956" sldId="258"/>
            <ac:spMk id="23" creationId="{C5CE84B6-70ED-4B7C-84D2-032DF8966F11}"/>
          </ac:spMkLst>
        </pc:spChg>
        <pc:spChg chg="add del mod ord">
          <ac:chgData name="audrey Bu..." userId="2be9adc65c227d11" providerId="LiveId" clId="{B410F83D-B454-4833-8F76-66F72BCF0297}" dt="2020-04-20T14:35:16.770" v="902" actId="478"/>
          <ac:spMkLst>
            <pc:docMk/>
            <pc:sldMk cId="2154463956" sldId="258"/>
            <ac:spMk id="29" creationId="{09EE647D-2213-4199-AA18-4813F112E0E4}"/>
          </ac:spMkLst>
        </pc:spChg>
        <pc:grpChg chg="add del mod modVis">
          <ac:chgData name="audrey Bu..." userId="2be9adc65c227d11" providerId="LiveId" clId="{B410F83D-B454-4833-8F76-66F72BCF0297}" dt="2020-04-20T14:16:18.460" v="617" actId="478"/>
          <ac:grpSpMkLst>
            <pc:docMk/>
            <pc:sldMk cId="2154463956" sldId="258"/>
            <ac:grpSpMk id="17" creationId="{B6672789-4F58-4BDC-85B3-7D97A95F9F6B}"/>
          </ac:grpSpMkLst>
        </pc:grpChg>
        <pc:grpChg chg="add mod modVis">
          <ac:chgData name="audrey Bu..." userId="2be9adc65c227d11" providerId="LiveId" clId="{B410F83D-B454-4833-8F76-66F72BCF0297}" dt="2020-04-21T11:55:00.703" v="2227" actId="1076"/>
          <ac:grpSpMkLst>
            <pc:docMk/>
            <pc:sldMk cId="2154463956" sldId="258"/>
            <ac:grpSpMk id="20" creationId="{DEB94D00-DAF5-4FAD-8C4D-1E650B8BD42A}"/>
          </ac:grpSpMkLst>
        </pc:grpChg>
        <pc:picChg chg="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4" creationId="{B4A3B90B-73B8-47D0-9307-18644EE7C3CF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11" creationId="{9D4382FE-E4E6-4B55-9355-8E0EA1D1A5F9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12" creationId="{EFF42109-6517-4B9C-ABF6-2B1C44DC8246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13" creationId="{95483422-F93D-411C-8ED4-581CC0090E7D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14" creationId="{FAB70A51-FF36-44C8-81FB-3B52F1FDC71D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15" creationId="{A1DF5BD3-79B8-4474-A813-3B5644C23C79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24" creationId="{4C02DF31-E0E6-4F11-964A-4FF6CE1BFE30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25" creationId="{A6C4C751-6916-41A0-9426-8CD031E1616E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26" creationId="{45BE77EC-6C47-4F57-90AA-6F9A11EDE7F3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27" creationId="{3ED35D08-A05B-4D7E-B375-3D737347BA9D}"/>
          </ac:picMkLst>
        </pc:picChg>
        <pc:picChg chg="add mod">
          <ac:chgData name="audrey Bu..." userId="2be9adc65c227d11" providerId="LiveId" clId="{B410F83D-B454-4833-8F76-66F72BCF0297}" dt="2020-04-21T11:55:00.703" v="2227" actId="1076"/>
          <ac:picMkLst>
            <pc:docMk/>
            <pc:sldMk cId="2154463956" sldId="258"/>
            <ac:picMk id="28" creationId="{50326A6A-B92A-49E2-9BB8-EABE7450AC95}"/>
          </ac:picMkLst>
        </pc:picChg>
      </pc:sldChg>
      <pc:sldChg chg="addSp delSp modSp add mod">
        <pc:chgData name="audrey Bu..." userId="2be9adc65c227d11" providerId="LiveId" clId="{B410F83D-B454-4833-8F76-66F72BCF0297}" dt="2020-04-22T12:27:30.653" v="4467" actId="207"/>
        <pc:sldMkLst>
          <pc:docMk/>
          <pc:sldMk cId="291134174" sldId="259"/>
        </pc:sldMkLst>
        <pc:spChg chg="add mod">
          <ac:chgData name="audrey Bu..." userId="2be9adc65c227d11" providerId="LiveId" clId="{B410F83D-B454-4833-8F76-66F72BCF0297}" dt="2020-04-20T13:55:01.342" v="183" actId="14100"/>
          <ac:spMkLst>
            <pc:docMk/>
            <pc:sldMk cId="291134174" sldId="259"/>
            <ac:spMk id="2" creationId="{7B84EDD6-FAF5-4FD0-B5D2-DBAAA1EB16FE}"/>
          </ac:spMkLst>
        </pc:spChg>
        <pc:spChg chg="add mod">
          <ac:chgData name="audrey Bu..." userId="2be9adc65c227d11" providerId="LiveId" clId="{B410F83D-B454-4833-8F76-66F72BCF0297}" dt="2020-04-21T14:08:42.460" v="2966" actId="14429"/>
          <ac:spMkLst>
            <pc:docMk/>
            <pc:sldMk cId="291134174" sldId="259"/>
            <ac:spMk id="3" creationId="{F071E8A4-C370-4528-9063-A43BECEE5409}"/>
          </ac:spMkLst>
        </pc:spChg>
        <pc:spChg chg="mod">
          <ac:chgData name="audrey Bu..." userId="2be9adc65c227d11" providerId="LiveId" clId="{B410F83D-B454-4833-8F76-66F72BCF0297}" dt="2020-04-22T11:02:05.654" v="4210" actId="2085"/>
          <ac:spMkLst>
            <pc:docMk/>
            <pc:sldMk cId="291134174" sldId="259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1:57.482" v="4208" actId="207"/>
          <ac:spMkLst>
            <pc:docMk/>
            <pc:sldMk cId="291134174" sldId="259"/>
            <ac:spMk id="7" creationId="{A16033F3-D29F-4DF3-AEB4-837934292010}"/>
          </ac:spMkLst>
        </pc:spChg>
        <pc:spChg chg="add del mod">
          <ac:chgData name="audrey Bu..." userId="2be9adc65c227d11" providerId="LiveId" clId="{B410F83D-B454-4833-8F76-66F72BCF0297}" dt="2020-04-22T12:27:30.653" v="4467" actId="207"/>
          <ac:spMkLst>
            <pc:docMk/>
            <pc:sldMk cId="291134174" sldId="259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33.205" v="4256" actId="113"/>
          <ac:spMkLst>
            <pc:docMk/>
            <pc:sldMk cId="291134174" sldId="259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5:18.370" v="4235" actId="207"/>
          <ac:spMkLst>
            <pc:docMk/>
            <pc:sldMk cId="291134174" sldId="259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1T14:02:53.974" v="2946" actId="14429"/>
          <ac:spMkLst>
            <pc:docMk/>
            <pc:sldMk cId="291134174" sldId="259"/>
            <ac:spMk id="11" creationId="{696E17AE-88B6-4D0A-B3E7-E7151481ED76}"/>
          </ac:spMkLst>
        </pc:spChg>
        <pc:spChg chg="mod">
          <ac:chgData name="audrey Bu..." userId="2be9adc65c227d11" providerId="LiveId" clId="{B410F83D-B454-4833-8F76-66F72BCF0297}" dt="2020-04-20T13:51:06.292" v="165" actId="1076"/>
          <ac:spMkLst>
            <pc:docMk/>
            <pc:sldMk cId="291134174" sldId="259"/>
            <ac:spMk id="12" creationId="{D8CAD0D4-9904-449C-972C-3CC0407C7BA5}"/>
          </ac:spMkLst>
        </pc:spChg>
        <pc:spChg chg="del mod">
          <ac:chgData name="audrey Bu..." userId="2be9adc65c227d11" providerId="LiveId" clId="{B410F83D-B454-4833-8F76-66F72BCF0297}" dt="2020-04-20T13:37:07.708" v="81" actId="478"/>
          <ac:spMkLst>
            <pc:docMk/>
            <pc:sldMk cId="291134174" sldId="259"/>
            <ac:spMk id="13" creationId="{0E022B38-EF86-40B4-A619-08863F98B98D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5" creationId="{98C31131-69F9-4144-A954-C975C88FA816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6" creationId="{C1DC8364-BA31-49D8-B6A4-C438FC87991A}"/>
          </ac:spMkLst>
        </pc:spChg>
        <pc:spChg chg="add">
          <ac:chgData name="audrey Bu..." userId="2be9adc65c227d11" providerId="LiveId" clId="{B410F83D-B454-4833-8F76-66F72BCF0297}" dt="2020-04-20T13:43:57.041" v="90"/>
          <ac:spMkLst>
            <pc:docMk/>
            <pc:sldMk cId="291134174" sldId="259"/>
            <ac:spMk id="18" creationId="{013DEA5D-4895-4DBC-B8AA-5149EF00D0E3}"/>
          </ac:spMkLst>
        </pc:spChg>
        <pc:spChg chg="add mod">
          <ac:chgData name="audrey Bu..." userId="2be9adc65c227d11" providerId="LiveId" clId="{B410F83D-B454-4833-8F76-66F72BCF0297}" dt="2020-04-20T13:44:01.962" v="95" actId="6549"/>
          <ac:spMkLst>
            <pc:docMk/>
            <pc:sldMk cId="291134174" sldId="259"/>
            <ac:spMk id="19" creationId="{965C16F4-5218-408E-8414-69E7831D8628}"/>
          </ac:spMkLst>
        </pc:spChg>
        <pc:spChg chg="add mod">
          <ac:chgData name="audrey Bu..." userId="2be9adc65c227d11" providerId="LiveId" clId="{B410F83D-B454-4833-8F76-66F72BCF0297}" dt="2020-04-21T14:08:41.648" v="2965" actId="14429"/>
          <ac:spMkLst>
            <pc:docMk/>
            <pc:sldMk cId="291134174" sldId="259"/>
            <ac:spMk id="21" creationId="{6A8BF8AE-2F91-4F15-A534-92A683CE5021}"/>
          </ac:spMkLst>
        </pc:spChg>
        <pc:spChg chg="add mod">
          <ac:chgData name="audrey Bu..." userId="2be9adc65c227d11" providerId="LiveId" clId="{B410F83D-B454-4833-8F76-66F72BCF0297}" dt="2020-04-21T14:03:36.829" v="2950" actId="14429"/>
          <ac:spMkLst>
            <pc:docMk/>
            <pc:sldMk cId="291134174" sldId="259"/>
            <ac:spMk id="22" creationId="{B177910C-DF43-4B94-A0D7-29A8FEF64208}"/>
          </ac:spMkLst>
        </pc:spChg>
        <pc:spChg chg="add mod">
          <ac:chgData name="audrey Bu..." userId="2be9adc65c227d11" providerId="LiveId" clId="{B410F83D-B454-4833-8F76-66F72BCF0297}" dt="2020-04-21T14:08:40.654" v="2964" actId="14429"/>
          <ac:spMkLst>
            <pc:docMk/>
            <pc:sldMk cId="291134174" sldId="259"/>
            <ac:spMk id="23" creationId="{EFB2BEF9-4668-4B33-8337-4259B3479E82}"/>
          </ac:spMkLst>
        </pc:spChg>
        <pc:spChg chg="add mod">
          <ac:chgData name="audrey Bu..." userId="2be9adc65c227d11" providerId="LiveId" clId="{B410F83D-B454-4833-8F76-66F72BCF0297}" dt="2020-04-22T11:05:28.371" v="4237" actId="2085"/>
          <ac:spMkLst>
            <pc:docMk/>
            <pc:sldMk cId="291134174" sldId="259"/>
            <ac:spMk id="24" creationId="{D00DB10B-27C1-4CFA-944C-B66C6E4EF162}"/>
          </ac:spMkLst>
        </pc:spChg>
        <pc:spChg chg="add mod">
          <ac:chgData name="audrey Bu..." userId="2be9adc65c227d11" providerId="LiveId" clId="{B410F83D-B454-4833-8F76-66F72BCF0297}" dt="2020-04-22T11:02:21.982" v="4213" actId="2085"/>
          <ac:spMkLst>
            <pc:docMk/>
            <pc:sldMk cId="291134174" sldId="259"/>
            <ac:spMk id="31" creationId="{7187AA17-FB53-4A4A-BABF-AF8877DF58FD}"/>
          </ac:spMkLst>
        </pc:spChg>
        <pc:grpChg chg="mod">
          <ac:chgData name="audrey Bu..." userId="2be9adc65c227d11" providerId="LiveId" clId="{B410F83D-B454-4833-8F76-66F72BCF0297}" dt="2020-04-20T13:45:51.825" v="111" actId="33935"/>
          <ac:grpSpMkLst>
            <pc:docMk/>
            <pc:sldMk cId="291134174" sldId="259"/>
            <ac:grpSpMk id="1" creationId="{00000000-0000-0000-0000-000000000000}"/>
          </ac:grpSpMkLst>
        </pc:grpChg>
        <pc:grpChg chg="add del mod">
          <ac:chgData name="audrey Bu..." userId="2be9adc65c227d11" providerId="LiveId" clId="{B410F83D-B454-4833-8F76-66F72BCF0297}" dt="2020-04-20T13:44:07.232" v="98" actId="478"/>
          <ac:grpSpMkLst>
            <pc:docMk/>
            <pc:sldMk cId="291134174" sldId="259"/>
            <ac:grpSpMk id="14" creationId="{36543554-E334-49AD-A7A0-D042CB35B054}"/>
          </ac:grpSpMkLst>
        </pc:grpChg>
        <pc:grpChg chg="add mod">
          <ac:chgData name="audrey Bu..." userId="2be9adc65c227d11" providerId="LiveId" clId="{B410F83D-B454-4833-8F76-66F72BCF0297}" dt="2020-04-20T13:43:57.041" v="90"/>
          <ac:grpSpMkLst>
            <pc:docMk/>
            <pc:sldMk cId="291134174" sldId="259"/>
            <ac:grpSpMk id="17" creationId="{744BEDE3-BB86-4F70-9289-81AF1A66670C}"/>
          </ac:grpSpMkLst>
        </pc:grpChg>
        <pc:picChg chg="mod">
          <ac:chgData name="audrey Bu..." userId="2be9adc65c227d11" providerId="LiveId" clId="{B410F83D-B454-4833-8F76-66F72BCF0297}" dt="2020-04-20T14:45:53.598" v="917" actId="14100"/>
          <ac:picMkLst>
            <pc:docMk/>
            <pc:sldMk cId="291134174" sldId="259"/>
            <ac:picMk id="4" creationId="{8185DD05-6F65-4476-A7C6-5C29DA1DB3D8}"/>
          </ac:picMkLst>
        </pc:picChg>
        <pc:picChg chg="add mod">
          <ac:chgData name="audrey Bu..." userId="2be9adc65c227d11" providerId="LiveId" clId="{B410F83D-B454-4833-8F76-66F72BCF0297}" dt="2020-04-21T13:20:16.673" v="2735" actId="14100"/>
          <ac:picMkLst>
            <pc:docMk/>
            <pc:sldMk cId="291134174" sldId="259"/>
            <ac:picMk id="18" creationId="{C79318DD-562F-45DA-B11E-DAC0E042731A}"/>
          </ac:picMkLst>
        </pc:picChg>
        <pc:cxnChg chg="add mod">
          <ac:chgData name="audrey Bu..." userId="2be9adc65c227d11" providerId="LiveId" clId="{B410F83D-B454-4833-8F76-66F72BCF0297}" dt="2020-04-20T13:55:44.561" v="189" actId="255"/>
          <ac:cxnSpMkLst>
            <pc:docMk/>
            <pc:sldMk cId="291134174" sldId="259"/>
            <ac:cxnSpMk id="20" creationId="{4C538AA8-00AD-46B3-AC77-3B882038FF3C}"/>
          </ac:cxnSpMkLst>
        </pc:cxnChg>
      </pc:sldChg>
      <pc:sldChg chg="addSp delSp modSp add mod ord">
        <pc:chgData name="audrey Bu..." userId="2be9adc65c227d11" providerId="LiveId" clId="{B410F83D-B454-4833-8F76-66F72BCF0297}" dt="2020-04-22T12:26:53.499" v="4463" actId="207"/>
        <pc:sldMkLst>
          <pc:docMk/>
          <pc:sldMk cId="3409269124" sldId="260"/>
        </pc:sldMkLst>
        <pc:spChg chg="del">
          <ac:chgData name="audrey Bu..." userId="2be9adc65c227d11" providerId="LiveId" clId="{B410F83D-B454-4833-8F76-66F72BCF0297}" dt="2020-04-21T06:49:34.759" v="926" actId="478"/>
          <ac:spMkLst>
            <pc:docMk/>
            <pc:sldMk cId="3409269124" sldId="260"/>
            <ac:spMk id="2" creationId="{9863173A-6CF3-46EC-B2CC-01AD702D34F2}"/>
          </ac:spMkLst>
        </pc:spChg>
        <pc:spChg chg="del">
          <ac:chgData name="audrey Bu..." userId="2be9adc65c227d11" providerId="LiveId" clId="{B410F83D-B454-4833-8F76-66F72BCF0297}" dt="2020-04-21T06:49:37.309" v="927" actId="478"/>
          <ac:spMkLst>
            <pc:docMk/>
            <pc:sldMk cId="3409269124" sldId="260"/>
            <ac:spMk id="3" creationId="{7F8F798A-DB8A-43D2-90D7-34B8370B9316}"/>
          </ac:spMkLst>
        </pc:spChg>
        <pc:spChg chg="add mod">
          <ac:chgData name="audrey Bu..." userId="2be9adc65c227d11" providerId="LiveId" clId="{B410F83D-B454-4833-8F76-66F72BCF0297}" dt="2020-04-22T12:26:53.499" v="4463" actId="207"/>
          <ac:spMkLst>
            <pc:docMk/>
            <pc:sldMk cId="3409269124" sldId="260"/>
            <ac:spMk id="6" creationId="{590A6A00-7A5B-4BFB-A44E-357095F8E733}"/>
          </ac:spMkLst>
        </pc:spChg>
        <pc:spChg chg="add mod">
          <ac:chgData name="audrey Bu..." userId="2be9adc65c227d11" providerId="LiveId" clId="{B410F83D-B454-4833-8F76-66F72BCF0297}" dt="2020-04-22T10:54:19.260" v="4178" actId="2085"/>
          <ac:spMkLst>
            <pc:docMk/>
            <pc:sldMk cId="3409269124" sldId="260"/>
            <ac:spMk id="7" creationId="{5E177B66-FC52-46C7-8D44-F242B6529EB4}"/>
          </ac:spMkLst>
        </pc:spChg>
        <pc:spChg chg="add mod">
          <ac:chgData name="audrey Bu..." userId="2be9adc65c227d11" providerId="LiveId" clId="{B410F83D-B454-4833-8F76-66F72BCF0297}" dt="2020-04-22T10:54:15.673" v="4177" actId="2085"/>
          <ac:spMkLst>
            <pc:docMk/>
            <pc:sldMk cId="3409269124" sldId="260"/>
            <ac:spMk id="8" creationId="{53712D2F-E0CC-4C08-A784-C35715EA058C}"/>
          </ac:spMkLst>
        </pc:spChg>
        <pc:spChg chg="add mod">
          <ac:chgData name="audrey Bu..." userId="2be9adc65c227d11" providerId="LiveId" clId="{B410F83D-B454-4833-8F76-66F72BCF0297}" dt="2020-04-22T10:52:33.368" v="4165" actId="207"/>
          <ac:spMkLst>
            <pc:docMk/>
            <pc:sldMk cId="3409269124" sldId="260"/>
            <ac:spMk id="9" creationId="{57C089BB-FA9A-4B2A-AC3F-25EA2A1EE02E}"/>
          </ac:spMkLst>
        </pc:spChg>
        <pc:spChg chg="add mod">
          <ac:chgData name="audrey Bu..." userId="2be9adc65c227d11" providerId="LiveId" clId="{B410F83D-B454-4833-8F76-66F72BCF0297}" dt="2020-04-22T11:06:56.795" v="4249" actId="113"/>
          <ac:spMkLst>
            <pc:docMk/>
            <pc:sldMk cId="3409269124" sldId="260"/>
            <ac:spMk id="10" creationId="{54EFC80F-6E9E-4CDA-93A8-A82C9078C5A9}"/>
          </ac:spMkLst>
        </pc:spChg>
        <pc:spChg chg="add mod">
          <ac:chgData name="audrey Bu..." userId="2be9adc65c227d11" providerId="LiveId" clId="{B410F83D-B454-4833-8F76-66F72BCF0297}" dt="2020-04-21T06:57:05.422" v="963" actId="20577"/>
          <ac:spMkLst>
            <pc:docMk/>
            <pc:sldMk cId="3409269124" sldId="260"/>
            <ac:spMk id="11" creationId="{EA69E250-DC88-477E-81B4-B0AF31217340}"/>
          </ac:spMkLst>
        </pc:spChg>
        <pc:spChg chg="add mod">
          <ac:chgData name="audrey Bu..." userId="2be9adc65c227d11" providerId="LiveId" clId="{B410F83D-B454-4833-8F76-66F72BCF0297}" dt="2020-04-21T06:58:46.796" v="968" actId="207"/>
          <ac:spMkLst>
            <pc:docMk/>
            <pc:sldMk cId="3409269124" sldId="260"/>
            <ac:spMk id="12" creationId="{5C411E53-806F-47DB-B996-AD5B8A910B2A}"/>
          </ac:spMkLst>
        </pc:spChg>
        <pc:spChg chg="add mod">
          <ac:chgData name="audrey Bu..." userId="2be9adc65c227d11" providerId="LiveId" clId="{B410F83D-B454-4833-8F76-66F72BCF0297}" dt="2020-04-21T07:03:28.921" v="1002" actId="20577"/>
          <ac:spMkLst>
            <pc:docMk/>
            <pc:sldMk cId="3409269124" sldId="260"/>
            <ac:spMk id="14" creationId="{C198C3B5-CF66-4508-BB49-9EC7D8CA9A44}"/>
          </ac:spMkLst>
        </pc:spChg>
        <pc:spChg chg="add mod">
          <ac:chgData name="audrey Bu..." userId="2be9adc65c227d11" providerId="LiveId" clId="{B410F83D-B454-4833-8F76-66F72BCF0297}" dt="2020-04-21T06:59:59.054" v="973" actId="1076"/>
          <ac:spMkLst>
            <pc:docMk/>
            <pc:sldMk cId="3409269124" sldId="260"/>
            <ac:spMk id="15" creationId="{7EC6648A-53A0-4180-84D2-D7CB5177DF6D}"/>
          </ac:spMkLst>
        </pc:spChg>
        <pc:picChg chg="add del">
          <ac:chgData name="audrey Bu..." userId="2be9adc65c227d11" providerId="LiveId" clId="{B410F83D-B454-4833-8F76-66F72BCF0297}" dt="2020-04-21T06:49:52.773" v="929" actId="478"/>
          <ac:picMkLst>
            <pc:docMk/>
            <pc:sldMk cId="3409269124" sldId="260"/>
            <ac:picMk id="4" creationId="{FB123DC7-B446-47C6-9F74-0435DB7F0020}"/>
          </ac:picMkLst>
        </pc:picChg>
        <pc:picChg chg="add">
          <ac:chgData name="audrey Bu..." userId="2be9adc65c227d11" providerId="LiveId" clId="{B410F83D-B454-4833-8F76-66F72BCF0297}" dt="2020-04-21T06:50:00.370" v="930"/>
          <ac:picMkLst>
            <pc:docMk/>
            <pc:sldMk cId="3409269124" sldId="260"/>
            <ac:picMk id="5" creationId="{C530D581-C883-4FC1-8EDE-4205D149FED7}"/>
          </ac:picMkLst>
        </pc:picChg>
        <pc:picChg chg="add del mod">
          <ac:chgData name="audrey Bu..." userId="2be9adc65c227d11" providerId="LiveId" clId="{B410F83D-B454-4833-8F76-66F72BCF0297}" dt="2020-04-21T06:59:18.152" v="971" actId="478"/>
          <ac:picMkLst>
            <pc:docMk/>
            <pc:sldMk cId="3409269124" sldId="260"/>
            <ac:picMk id="13" creationId="{9D7463F2-CD79-463C-8FC9-13CB94642535}"/>
          </ac:picMkLst>
        </pc:picChg>
      </pc:sldChg>
      <pc:sldChg chg="addSp delSp modSp add mod">
        <pc:chgData name="audrey Bu..." userId="2be9adc65c227d11" providerId="LiveId" clId="{B410F83D-B454-4833-8F76-66F72BCF0297}" dt="2020-04-22T12:27:38.632" v="4468" actId="207"/>
        <pc:sldMkLst>
          <pc:docMk/>
          <pc:sldMk cId="2055880377" sldId="261"/>
        </pc:sldMkLst>
        <pc:spChg chg="del">
          <ac:chgData name="audrey Bu..." userId="2be9adc65c227d11" providerId="LiveId" clId="{B410F83D-B454-4833-8F76-66F72BCF0297}" dt="2020-04-21T07:16:52.506" v="1004" actId="478"/>
          <ac:spMkLst>
            <pc:docMk/>
            <pc:sldMk cId="2055880377" sldId="261"/>
            <ac:spMk id="2" creationId="{B244C4E2-0EA6-4E62-B919-0674F1029BE7}"/>
          </ac:spMkLst>
        </pc:spChg>
        <pc:spChg chg="del">
          <ac:chgData name="audrey Bu..." userId="2be9adc65c227d11" providerId="LiveId" clId="{B410F83D-B454-4833-8F76-66F72BCF0297}" dt="2020-04-21T07:16:55.069" v="1005" actId="478"/>
          <ac:spMkLst>
            <pc:docMk/>
            <pc:sldMk cId="2055880377" sldId="261"/>
            <ac:spMk id="3" creationId="{39031EAB-F5F1-4B9E-9D66-262613E0C734}"/>
          </ac:spMkLst>
        </pc:spChg>
        <pc:spChg chg="add mod">
          <ac:chgData name="audrey Bu..." userId="2be9adc65c227d11" providerId="LiveId" clId="{B410F83D-B454-4833-8F76-66F72BCF0297}" dt="2020-04-22T12:27:38.632" v="4468" actId="207"/>
          <ac:spMkLst>
            <pc:docMk/>
            <pc:sldMk cId="2055880377" sldId="261"/>
            <ac:spMk id="5" creationId="{7ED02582-35B2-4C90-AEC1-1F55913A1B12}"/>
          </ac:spMkLst>
        </pc:spChg>
        <pc:spChg chg="add mod">
          <ac:chgData name="audrey Bu..." userId="2be9adc65c227d11" providerId="LiveId" clId="{B410F83D-B454-4833-8F76-66F72BCF0297}" dt="2020-04-22T11:05:58.441" v="4243" actId="207"/>
          <ac:spMkLst>
            <pc:docMk/>
            <pc:sldMk cId="2055880377" sldId="261"/>
            <ac:spMk id="6" creationId="{CF4FA03F-22E6-4EE5-BEA7-63F0B1263A4D}"/>
          </ac:spMkLst>
        </pc:spChg>
        <pc:spChg chg="add mod">
          <ac:chgData name="audrey Bu..." userId="2be9adc65c227d11" providerId="LiveId" clId="{B410F83D-B454-4833-8F76-66F72BCF0297}" dt="2020-04-22T11:05:45.720" v="4240" actId="2085"/>
          <ac:spMkLst>
            <pc:docMk/>
            <pc:sldMk cId="2055880377" sldId="261"/>
            <ac:spMk id="7" creationId="{9CBC75EC-2094-493F-AE2F-8BB1B56F4E32}"/>
          </ac:spMkLst>
        </pc:spChg>
        <pc:spChg chg="add mod">
          <ac:chgData name="audrey Bu..." userId="2be9adc65c227d11" providerId="LiveId" clId="{B410F83D-B454-4833-8F76-66F72BCF0297}" dt="2020-04-22T11:05:39.697" v="4238" actId="207"/>
          <ac:spMkLst>
            <pc:docMk/>
            <pc:sldMk cId="2055880377" sldId="261"/>
            <ac:spMk id="8" creationId="{5EDACBBF-937F-42E2-9942-AEBE4F23D642}"/>
          </ac:spMkLst>
        </pc:spChg>
        <pc:spChg chg="add del mod">
          <ac:chgData name="audrey Bu..." userId="2be9adc65c227d11" providerId="LiveId" clId="{B410F83D-B454-4833-8F76-66F72BCF0297}" dt="2020-04-21T07:29:21.234" v="1010" actId="478"/>
          <ac:spMkLst>
            <pc:docMk/>
            <pc:sldMk cId="2055880377" sldId="261"/>
            <ac:spMk id="9" creationId="{B8E27550-6A5B-406B-9BCE-BE943C678C3A}"/>
          </ac:spMkLst>
        </pc:spChg>
        <pc:spChg chg="add del">
          <ac:chgData name="audrey Bu..." userId="2be9adc65c227d11" providerId="LiveId" clId="{B410F83D-B454-4833-8F76-66F72BCF0297}" dt="2020-04-21T07:29:22.425" v="1011" actId="478"/>
          <ac:spMkLst>
            <pc:docMk/>
            <pc:sldMk cId="2055880377" sldId="261"/>
            <ac:spMk id="10" creationId="{F38C67B5-64FB-4A0F-9FC5-9FC836E82E82}"/>
          </ac:spMkLst>
        </pc:spChg>
        <pc:spChg chg="add del">
          <ac:chgData name="audrey Bu..." userId="2be9adc65c227d11" providerId="LiveId" clId="{B410F83D-B454-4833-8F76-66F72BCF0297}" dt="2020-04-21T07:29:24.653" v="1013" actId="478"/>
          <ac:spMkLst>
            <pc:docMk/>
            <pc:sldMk cId="2055880377" sldId="261"/>
            <ac:spMk id="11" creationId="{CF891A1C-C5C5-4200-9B87-A504A700299C}"/>
          </ac:spMkLst>
        </pc:spChg>
        <pc:spChg chg="add del">
          <ac:chgData name="audrey Bu..." userId="2be9adc65c227d11" providerId="LiveId" clId="{B410F83D-B454-4833-8F76-66F72BCF0297}" dt="2020-04-21T07:29:23.654" v="1012" actId="478"/>
          <ac:spMkLst>
            <pc:docMk/>
            <pc:sldMk cId="2055880377" sldId="261"/>
            <ac:spMk id="12" creationId="{71CE9775-DC29-4866-AFB7-0CCC0D6B4C3A}"/>
          </ac:spMkLst>
        </pc:spChg>
        <pc:spChg chg="add mod">
          <ac:chgData name="audrey Bu..." userId="2be9adc65c227d11" providerId="LiveId" clId="{B410F83D-B454-4833-8F76-66F72BCF0297}" dt="2020-04-22T11:07:40.200" v="4257" actId="113"/>
          <ac:spMkLst>
            <pc:docMk/>
            <pc:sldMk cId="2055880377" sldId="261"/>
            <ac:spMk id="13" creationId="{54FF5625-36AC-4AB1-AEFC-F22B0A78C1A8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5" creationId="{608CB7EB-E1ED-4C6A-9951-79714A7AAC73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6" creationId="{90AD49DE-01BB-4AF4-8D70-2BDFA808D200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8" creationId="{B2B7F269-4B32-4666-A080-A6153CCD4312}"/>
          </ac:spMkLst>
        </pc:spChg>
        <pc:spChg chg="add">
          <ac:chgData name="audrey Bu..." userId="2be9adc65c227d11" providerId="LiveId" clId="{B410F83D-B454-4833-8F76-66F72BCF0297}" dt="2020-04-21T07:34:25.889" v="1036"/>
          <ac:spMkLst>
            <pc:docMk/>
            <pc:sldMk cId="2055880377" sldId="261"/>
            <ac:spMk id="19" creationId="{CF0186C1-9533-41EC-91A4-D62868C76300}"/>
          </ac:spMkLst>
        </pc:spChg>
        <pc:spChg chg="add mod">
          <ac:chgData name="audrey Bu..." userId="2be9adc65c227d11" providerId="LiveId" clId="{B410F83D-B454-4833-8F76-66F72BCF0297}" dt="2020-04-21T08:02:17.381" v="1258" actId="1076"/>
          <ac:spMkLst>
            <pc:docMk/>
            <pc:sldMk cId="2055880377" sldId="261"/>
            <ac:spMk id="22" creationId="{1716F13F-4714-4BB7-A692-DFDC0AC88375}"/>
          </ac:spMkLst>
        </pc:spChg>
        <pc:spChg chg="add mod">
          <ac:chgData name="audrey Bu..." userId="2be9adc65c227d11" providerId="LiveId" clId="{B410F83D-B454-4833-8F76-66F72BCF0297}" dt="2020-04-22T11:09:20.910" v="4273" actId="207"/>
          <ac:spMkLst>
            <pc:docMk/>
            <pc:sldMk cId="2055880377" sldId="261"/>
            <ac:spMk id="23" creationId="{CFACC8B8-E59F-4DF4-AD15-FE9DC4E7675E}"/>
          </ac:spMkLst>
        </pc:spChg>
        <pc:spChg chg="add del mod">
          <ac:chgData name="audrey Bu..." userId="2be9adc65c227d11" providerId="LiveId" clId="{B410F83D-B454-4833-8F76-66F72BCF0297}" dt="2020-04-21T07:59:02.241" v="1222" actId="478"/>
          <ac:spMkLst>
            <pc:docMk/>
            <pc:sldMk cId="2055880377" sldId="261"/>
            <ac:spMk id="24" creationId="{2658B35E-1A27-4D1F-ACFD-31FC00CABA36}"/>
          </ac:spMkLst>
        </pc:spChg>
        <pc:spChg chg="add del mod">
          <ac:chgData name="audrey Bu..." userId="2be9adc65c227d11" providerId="LiveId" clId="{B410F83D-B454-4833-8F76-66F72BCF0297}" dt="2020-04-21T07:59:01.341" v="1221" actId="478"/>
          <ac:spMkLst>
            <pc:docMk/>
            <pc:sldMk cId="2055880377" sldId="261"/>
            <ac:spMk id="25" creationId="{906EA476-C837-4A3E-ADB7-5E3BA1FDF49D}"/>
          </ac:spMkLst>
        </pc:spChg>
        <pc:spChg chg="add del mod">
          <ac:chgData name="audrey Bu..." userId="2be9adc65c227d11" providerId="LiveId" clId="{B410F83D-B454-4833-8F76-66F72BCF0297}" dt="2020-04-21T07:59:00.149" v="1220" actId="478"/>
          <ac:spMkLst>
            <pc:docMk/>
            <pc:sldMk cId="2055880377" sldId="261"/>
            <ac:spMk id="26" creationId="{E5CC8465-D8C3-4ED2-BFE8-F6EA9FDC5612}"/>
          </ac:spMkLst>
        </pc:spChg>
        <pc:spChg chg="add del mod">
          <ac:chgData name="audrey Bu..." userId="2be9adc65c227d11" providerId="LiveId" clId="{B410F83D-B454-4833-8F76-66F72BCF0297}" dt="2020-04-21T08:12:43.267" v="1305" actId="478"/>
          <ac:spMkLst>
            <pc:docMk/>
            <pc:sldMk cId="2055880377" sldId="261"/>
            <ac:spMk id="31" creationId="{59416F02-8E85-45EF-BF7A-582F4FAD71BE}"/>
          </ac:spMkLst>
        </pc:spChg>
        <pc:spChg chg="add del">
          <ac:chgData name="audrey Bu..." userId="2be9adc65c227d11" providerId="LiveId" clId="{B410F83D-B454-4833-8F76-66F72BCF0297}" dt="2020-04-21T08:07:34.962" v="1266" actId="11529"/>
          <ac:spMkLst>
            <pc:docMk/>
            <pc:sldMk cId="2055880377" sldId="261"/>
            <ac:spMk id="34" creationId="{BF4261E6-531B-457F-945E-9BA8B433A80D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5" creationId="{46392181-EBB7-4C8C-9E0F-FDD67A571DF4}"/>
          </ac:spMkLst>
        </pc:spChg>
        <pc:spChg chg="add del mod">
          <ac:chgData name="audrey Bu..." userId="2be9adc65c227d11" providerId="LiveId" clId="{B410F83D-B454-4833-8F76-66F72BCF0297}" dt="2020-04-21T08:09:22.009" v="1277" actId="478"/>
          <ac:spMkLst>
            <pc:docMk/>
            <pc:sldMk cId="2055880377" sldId="261"/>
            <ac:spMk id="36" creationId="{1B3EBC89-6AE1-48DC-B088-4F0DF7CEF829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7" creationId="{B37F8F7D-C617-4675-8448-D6E765B33C8D}"/>
          </ac:spMkLst>
        </pc:spChg>
        <pc:spChg chg="add del mod">
          <ac:chgData name="audrey Bu..." userId="2be9adc65c227d11" providerId="LiveId" clId="{B410F83D-B454-4833-8F76-66F72BCF0297}" dt="2020-04-21T08:10:54.838" v="1289" actId="478"/>
          <ac:spMkLst>
            <pc:docMk/>
            <pc:sldMk cId="2055880377" sldId="261"/>
            <ac:spMk id="38" creationId="{09335934-3484-4316-A430-09BF9D2E4987}"/>
          </ac:spMkLst>
        </pc:spChg>
        <pc:spChg chg="add mod">
          <ac:chgData name="audrey Bu..." userId="2be9adc65c227d11" providerId="LiveId" clId="{B410F83D-B454-4833-8F76-66F72BCF0297}" dt="2020-04-21T08:12:23.323" v="1301" actId="1076"/>
          <ac:spMkLst>
            <pc:docMk/>
            <pc:sldMk cId="2055880377" sldId="261"/>
            <ac:spMk id="39" creationId="{CBA215E7-37DB-4415-A9B8-AD8E6203A702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0" creationId="{F96B9A98-4A6F-4C91-9ED0-791488072685}"/>
          </ac:spMkLst>
        </pc:spChg>
        <pc:spChg chg="add mod">
          <ac:chgData name="audrey Bu..." userId="2be9adc65c227d11" providerId="LiveId" clId="{B410F83D-B454-4833-8F76-66F72BCF0297}" dt="2020-04-21T08:12:02.579" v="1299" actId="1076"/>
          <ac:spMkLst>
            <pc:docMk/>
            <pc:sldMk cId="2055880377" sldId="261"/>
            <ac:spMk id="41" creationId="{BFC2BFCC-0A8B-469F-BE43-457782ED8D43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2" creationId="{572ED98B-6D0B-422C-980C-5B230AFC14F4}"/>
          </ac:spMkLst>
        </pc:spChg>
        <pc:spChg chg="add mod">
          <ac:chgData name="audrey Bu..." userId="2be9adc65c227d11" providerId="LiveId" clId="{B410F83D-B454-4833-8F76-66F72BCF0297}" dt="2020-04-21T08:12:36.365" v="1303" actId="1076"/>
          <ac:spMkLst>
            <pc:docMk/>
            <pc:sldMk cId="2055880377" sldId="261"/>
            <ac:spMk id="43" creationId="{17B19D6C-D7A4-47DD-96BB-B6E77CC4E7DC}"/>
          </ac:spMkLst>
        </pc:spChg>
        <pc:grpChg chg="add del mod">
          <ac:chgData name="audrey Bu..." userId="2be9adc65c227d11" providerId="LiveId" clId="{B410F83D-B454-4833-8F76-66F72BCF0297}" dt="2020-04-21T07:34:28.321" v="1041" actId="478"/>
          <ac:grpSpMkLst>
            <pc:docMk/>
            <pc:sldMk cId="2055880377" sldId="261"/>
            <ac:grpSpMk id="14" creationId="{E9FE5F11-EE8E-48FD-B43A-C1A213F9D3E5}"/>
          </ac:grpSpMkLst>
        </pc:grpChg>
        <pc:grpChg chg="add mod">
          <ac:chgData name="audrey Bu..." userId="2be9adc65c227d11" providerId="LiveId" clId="{B410F83D-B454-4833-8F76-66F72BCF0297}" dt="2020-04-21T07:34:25.889" v="1036"/>
          <ac:grpSpMkLst>
            <pc:docMk/>
            <pc:sldMk cId="2055880377" sldId="261"/>
            <ac:grpSpMk id="17" creationId="{E0B9BB7D-96A6-4B1E-BB00-460D91235A43}"/>
          </ac:grpSpMkLst>
        </pc:grpChg>
        <pc:graphicFrameChg chg="add mod modGraphic">
          <ac:chgData name="audrey Bu..." userId="2be9adc65c227d11" providerId="LiveId" clId="{B410F83D-B454-4833-8F76-66F72BCF0297}" dt="2020-04-22T11:09:10.839" v="4272" actId="207"/>
          <ac:graphicFrameMkLst>
            <pc:docMk/>
            <pc:sldMk cId="2055880377" sldId="261"/>
            <ac:graphicFrameMk id="20" creationId="{4E65D7CC-305B-42F4-AE41-CFB492AC3582}"/>
          </ac:graphicFrameMkLst>
        </pc:graphicFrameChg>
        <pc:picChg chg="add">
          <ac:chgData name="audrey Bu..." userId="2be9adc65c227d11" providerId="LiveId" clId="{B410F83D-B454-4833-8F76-66F72BCF0297}" dt="2020-04-21T07:22:36.417" v="1006"/>
          <ac:picMkLst>
            <pc:docMk/>
            <pc:sldMk cId="2055880377" sldId="261"/>
            <ac:picMk id="4" creationId="{7EFA8FD6-FEC0-4593-9FCC-2E4E1D7F3131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8" creationId="{F2A0CB58-42CC-49C7-8419-E0E4C597554A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29" creationId="{87FEC704-83AF-4B87-8ED3-BC572A6EFEA8}"/>
          </ac:picMkLst>
        </pc:picChg>
        <pc:picChg chg="add mod">
          <ac:chgData name="audrey Bu..." userId="2be9adc65c227d11" providerId="LiveId" clId="{B410F83D-B454-4833-8F76-66F72BCF0297}" dt="2020-04-21T08:02:09.867" v="1257" actId="1076"/>
          <ac:picMkLst>
            <pc:docMk/>
            <pc:sldMk cId="2055880377" sldId="261"/>
            <ac:picMk id="30" creationId="{753CFB0C-9F2A-4EC1-A545-1D9C2E3DBDBE}"/>
          </ac:picMkLst>
        </pc:picChg>
        <pc:cxnChg chg="add del">
          <ac:chgData name="audrey Bu..." userId="2be9adc65c227d11" providerId="LiveId" clId="{B410F83D-B454-4833-8F76-66F72BCF0297}" dt="2020-04-21T08:07:28.303" v="1264" actId="11529"/>
          <ac:cxnSpMkLst>
            <pc:docMk/>
            <pc:sldMk cId="2055880377" sldId="261"/>
            <ac:cxnSpMk id="33" creationId="{C16A0E7D-E9BC-45B0-868B-980D0639646C}"/>
          </ac:cxnSpMkLst>
        </pc:cxnChg>
      </pc:sldChg>
      <pc:sldChg chg="addSp delSp modSp add mod">
        <pc:chgData name="audrey Bu..." userId="2be9adc65c227d11" providerId="LiveId" clId="{B410F83D-B454-4833-8F76-66F72BCF0297}" dt="2020-04-22T12:27:47.739" v="4469" actId="207"/>
        <pc:sldMkLst>
          <pc:docMk/>
          <pc:sldMk cId="1657330919" sldId="262"/>
        </pc:sldMkLst>
        <pc:spChg chg="del">
          <ac:chgData name="audrey Bu..." userId="2be9adc65c227d11" providerId="LiveId" clId="{B410F83D-B454-4833-8F76-66F72BCF0297}" dt="2020-04-21T08:25:20.967" v="1307" actId="478"/>
          <ac:spMkLst>
            <pc:docMk/>
            <pc:sldMk cId="1657330919" sldId="262"/>
            <ac:spMk id="2" creationId="{829E1FC1-AB62-4C4B-93BE-AE9139B16623}"/>
          </ac:spMkLst>
        </pc:spChg>
        <pc:spChg chg="del">
          <ac:chgData name="audrey Bu..." userId="2be9adc65c227d11" providerId="LiveId" clId="{B410F83D-B454-4833-8F76-66F72BCF0297}" dt="2020-04-21T08:25:22.747" v="1308" actId="478"/>
          <ac:spMkLst>
            <pc:docMk/>
            <pc:sldMk cId="1657330919" sldId="262"/>
            <ac:spMk id="3" creationId="{DAAAC554-C4A8-4908-BBD4-8C2E87C9A3AB}"/>
          </ac:spMkLst>
        </pc:spChg>
        <pc:spChg chg="add mod">
          <ac:chgData name="audrey Bu..." userId="2be9adc65c227d11" providerId="LiveId" clId="{B410F83D-B454-4833-8F76-66F72BCF0297}" dt="2020-04-22T12:27:47.739" v="4469" actId="207"/>
          <ac:spMkLst>
            <pc:docMk/>
            <pc:sldMk cId="1657330919" sldId="262"/>
            <ac:spMk id="5" creationId="{8441FE5B-31A5-472D-A2F6-8A88087CFBB8}"/>
          </ac:spMkLst>
        </pc:spChg>
        <pc:spChg chg="add mod">
          <ac:chgData name="audrey Bu..." userId="2be9adc65c227d11" providerId="LiveId" clId="{B410F83D-B454-4833-8F76-66F72BCF0297}" dt="2020-04-22T11:08:12.007" v="4263" actId="2085"/>
          <ac:spMkLst>
            <pc:docMk/>
            <pc:sldMk cId="1657330919" sldId="262"/>
            <ac:spMk id="6" creationId="{01531AC3-6E43-4F7D-BC74-4BB5C5575931}"/>
          </ac:spMkLst>
        </pc:spChg>
        <pc:spChg chg="add mod">
          <ac:chgData name="audrey Bu..." userId="2be9adc65c227d11" providerId="LiveId" clId="{B410F83D-B454-4833-8F76-66F72BCF0297}" dt="2020-04-22T11:07:59.680" v="4260" actId="2085"/>
          <ac:spMkLst>
            <pc:docMk/>
            <pc:sldMk cId="1657330919" sldId="262"/>
            <ac:spMk id="7" creationId="{3E438CA7-8366-41CA-94B0-59974A2E542F}"/>
          </ac:spMkLst>
        </pc:spChg>
        <pc:spChg chg="add mod">
          <ac:chgData name="audrey Bu..." userId="2be9adc65c227d11" providerId="LiveId" clId="{B410F83D-B454-4833-8F76-66F72BCF0297}" dt="2020-04-22T11:07:53.026" v="4258" actId="207"/>
          <ac:spMkLst>
            <pc:docMk/>
            <pc:sldMk cId="1657330919" sldId="262"/>
            <ac:spMk id="8" creationId="{BCC8D8CC-2B86-484A-AA6D-90A732C7971E}"/>
          </ac:spMkLst>
        </pc:spChg>
        <pc:spChg chg="add mod">
          <ac:chgData name="audrey Bu..." userId="2be9adc65c227d11" providerId="LiveId" clId="{B410F83D-B454-4833-8F76-66F72BCF0297}" dt="2020-04-22T11:08:24.237" v="4266" actId="207"/>
          <ac:spMkLst>
            <pc:docMk/>
            <pc:sldMk cId="1657330919" sldId="262"/>
            <ac:spMk id="9" creationId="{4198F321-C41B-42CE-B8EF-A13505357349}"/>
          </ac:spMkLst>
        </pc:spChg>
        <pc:spChg chg="add mod">
          <ac:chgData name="audrey Bu..." userId="2be9adc65c227d11" providerId="LiveId" clId="{B410F83D-B454-4833-8F76-66F72BCF0297}" dt="2020-04-21T12:18:25.895" v="2430" actId="20577"/>
          <ac:spMkLst>
            <pc:docMk/>
            <pc:sldMk cId="1657330919" sldId="262"/>
            <ac:spMk id="10" creationId="{74240424-A43E-48E1-92C2-89D57111DEBD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2" creationId="{2F51DFEE-2479-4831-89F3-1EB99B5FF204}"/>
          </ac:spMkLst>
        </pc:spChg>
        <pc:spChg chg="add del">
          <ac:chgData name="audrey Bu..." userId="2be9adc65c227d11" providerId="LiveId" clId="{B410F83D-B454-4833-8F76-66F72BCF0297}" dt="2020-04-21T08:38:11.515" v="1459" actId="478"/>
          <ac:spMkLst>
            <pc:docMk/>
            <pc:sldMk cId="1657330919" sldId="262"/>
            <ac:spMk id="13" creationId="{7AA91D60-D566-496E-9390-0E12F353CACA}"/>
          </ac:spMkLst>
        </pc:spChg>
        <pc:spChg chg="add">
          <ac:chgData name="audrey Bu..." userId="2be9adc65c227d11" providerId="LiveId" clId="{B410F83D-B454-4833-8F76-66F72BCF0297}" dt="2020-04-21T08:37:44.821" v="1438"/>
          <ac:spMkLst>
            <pc:docMk/>
            <pc:sldMk cId="1657330919" sldId="262"/>
            <ac:spMk id="14" creationId="{AAB37C8D-7A3C-43FA-BCFB-7569A3CE86C0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5" creationId="{EAC6B5E9-AE7D-443D-9F41-0945E4EAA66B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6" creationId="{FF59CDB4-A8BA-460E-9805-BFE2255CF41D}"/>
          </ac:spMkLst>
        </pc:spChg>
        <pc:spChg chg="add mod">
          <ac:chgData name="audrey Bu..." userId="2be9adc65c227d11" providerId="LiveId" clId="{B410F83D-B454-4833-8F76-66F72BCF0297}" dt="2020-04-21T12:18:15.836" v="2429" actId="1076"/>
          <ac:spMkLst>
            <pc:docMk/>
            <pc:sldMk cId="1657330919" sldId="262"/>
            <ac:spMk id="17" creationId="{6A1C5992-64E2-4949-BDC5-B04CA590D96D}"/>
          </ac:spMkLst>
        </pc:spChg>
        <pc:spChg chg="add mod">
          <ac:chgData name="audrey Bu..." userId="2be9adc65c227d11" providerId="LiveId" clId="{B410F83D-B454-4833-8F76-66F72BCF0297}" dt="2020-04-21T08:47:26.682" v="1608" actId="1076"/>
          <ac:spMkLst>
            <pc:docMk/>
            <pc:sldMk cId="1657330919" sldId="262"/>
            <ac:spMk id="18" creationId="{0263EA26-FD25-4C1F-9C5B-2B0FBE8971EF}"/>
          </ac:spMkLst>
        </pc:spChg>
        <pc:spChg chg="add mod">
          <ac:chgData name="audrey Bu..." userId="2be9adc65c227d11" providerId="LiveId" clId="{B410F83D-B454-4833-8F76-66F72BCF0297}" dt="2020-04-22T11:08:16.941" v="4264" actId="207"/>
          <ac:spMkLst>
            <pc:docMk/>
            <pc:sldMk cId="1657330919" sldId="262"/>
            <ac:spMk id="19" creationId="{38AEBDBC-FCC0-4A39-8651-0D99397C5926}"/>
          </ac:spMkLst>
        </pc:spChg>
        <pc:grpChg chg="add mod">
          <ac:chgData name="audrey Bu..." userId="2be9adc65c227d11" providerId="LiveId" clId="{B410F83D-B454-4833-8F76-66F72BCF0297}" dt="2020-04-21T08:47:26.682" v="1608" actId="1076"/>
          <ac:grpSpMkLst>
            <pc:docMk/>
            <pc:sldMk cId="1657330919" sldId="262"/>
            <ac:grpSpMk id="11" creationId="{F8E18FAB-C125-4485-B444-AD5C52B3F01C}"/>
          </ac:grpSpMkLst>
        </pc:grpChg>
        <pc:picChg chg="add">
          <ac:chgData name="audrey Bu..." userId="2be9adc65c227d11" providerId="LiveId" clId="{B410F83D-B454-4833-8F76-66F72BCF0297}" dt="2020-04-21T08:26:53.148" v="1309"/>
          <ac:picMkLst>
            <pc:docMk/>
            <pc:sldMk cId="1657330919" sldId="262"/>
            <ac:picMk id="4" creationId="{3DED72EF-3CA6-493F-9F77-78F63CE813DA}"/>
          </ac:picMkLst>
        </pc:picChg>
      </pc:sldChg>
      <pc:sldChg chg="addSp delSp modSp add mod">
        <pc:chgData name="audrey Bu..." userId="2be9adc65c227d11" providerId="LiveId" clId="{B410F83D-B454-4833-8F76-66F72BCF0297}" dt="2020-04-22T12:27:57.096" v="4470" actId="207"/>
        <pc:sldMkLst>
          <pc:docMk/>
          <pc:sldMk cId="218029708" sldId="263"/>
        </pc:sldMkLst>
        <pc:spChg chg="del">
          <ac:chgData name="audrey Bu..." userId="2be9adc65c227d11" providerId="LiveId" clId="{B410F83D-B454-4833-8F76-66F72BCF0297}" dt="2020-04-21T08:56:22.533" v="1620" actId="478"/>
          <ac:spMkLst>
            <pc:docMk/>
            <pc:sldMk cId="218029708" sldId="263"/>
            <ac:spMk id="2" creationId="{9639E343-C38D-49BC-86DD-6A92D7E11B03}"/>
          </ac:spMkLst>
        </pc:spChg>
        <pc:spChg chg="del">
          <ac:chgData name="audrey Bu..." userId="2be9adc65c227d11" providerId="LiveId" clId="{B410F83D-B454-4833-8F76-66F72BCF0297}" dt="2020-04-21T08:56:25.905" v="1621" actId="478"/>
          <ac:spMkLst>
            <pc:docMk/>
            <pc:sldMk cId="218029708" sldId="263"/>
            <ac:spMk id="3" creationId="{1CB98657-3D14-4030-ABC0-5B7E9E655D07}"/>
          </ac:spMkLst>
        </pc:spChg>
        <pc:spChg chg="add mod">
          <ac:chgData name="audrey Bu..." userId="2be9adc65c227d11" providerId="LiveId" clId="{B410F83D-B454-4833-8F76-66F72BCF0297}" dt="2020-04-22T12:27:57.096" v="4470" actId="207"/>
          <ac:spMkLst>
            <pc:docMk/>
            <pc:sldMk cId="218029708" sldId="263"/>
            <ac:spMk id="5" creationId="{B63D34A5-4901-457D-8D23-D8E2FB556DEF}"/>
          </ac:spMkLst>
        </pc:spChg>
        <pc:spChg chg="add mod">
          <ac:chgData name="audrey Bu..." userId="2be9adc65c227d11" providerId="LiveId" clId="{B410F83D-B454-4833-8F76-66F72BCF0297}" dt="2020-04-22T11:09:59.338" v="4279" actId="207"/>
          <ac:spMkLst>
            <pc:docMk/>
            <pc:sldMk cId="218029708" sldId="263"/>
            <ac:spMk id="6" creationId="{4976DDD6-B2C8-4130-B25D-1F3E7115C716}"/>
          </ac:spMkLst>
        </pc:spChg>
        <pc:spChg chg="add mod">
          <ac:chgData name="audrey Bu..." userId="2be9adc65c227d11" providerId="LiveId" clId="{B410F83D-B454-4833-8F76-66F72BCF0297}" dt="2020-04-22T11:09:42.443" v="4276" actId="2085"/>
          <ac:spMkLst>
            <pc:docMk/>
            <pc:sldMk cId="218029708" sldId="263"/>
            <ac:spMk id="7" creationId="{B5876E24-7A60-49A6-BC91-F9D8BFDEB489}"/>
          </ac:spMkLst>
        </pc:spChg>
        <pc:spChg chg="add mod">
          <ac:chgData name="audrey Bu..." userId="2be9adc65c227d11" providerId="LiveId" clId="{B410F83D-B454-4833-8F76-66F72BCF0297}" dt="2020-04-22T11:09:36.034" v="4274" actId="207"/>
          <ac:spMkLst>
            <pc:docMk/>
            <pc:sldMk cId="218029708" sldId="263"/>
            <ac:spMk id="8" creationId="{E0829F24-F767-4451-9911-473C27548E53}"/>
          </ac:spMkLst>
        </pc:spChg>
        <pc:spChg chg="add mod">
          <ac:chgData name="audrey Bu..." userId="2be9adc65c227d11" providerId="LiveId" clId="{B410F83D-B454-4833-8F76-66F72BCF0297}" dt="2020-04-22T11:10:17.805" v="4284" actId="207"/>
          <ac:spMkLst>
            <pc:docMk/>
            <pc:sldMk cId="218029708" sldId="263"/>
            <ac:spMk id="9" creationId="{0A1F8BA1-FE24-48CC-98B8-D74A0CF19483}"/>
          </ac:spMkLst>
        </pc:spChg>
        <pc:spChg chg="add mod">
          <ac:chgData name="audrey Bu..." userId="2be9adc65c227d11" providerId="LiveId" clId="{B410F83D-B454-4833-8F76-66F72BCF0297}" dt="2020-04-21T09:21:15.416" v="1667" actId="1076"/>
          <ac:spMkLst>
            <pc:docMk/>
            <pc:sldMk cId="218029708" sldId="263"/>
            <ac:spMk id="11" creationId="{D2EC3FB1-5327-4042-AB90-84F07309AB8C}"/>
          </ac:spMkLst>
        </pc:spChg>
        <pc:spChg chg="add mod">
          <ac:chgData name="audrey Bu..." userId="2be9adc65c227d11" providerId="LiveId" clId="{B410F83D-B454-4833-8F76-66F72BCF0297}" dt="2020-04-22T11:10:09.642" v="4281" actId="207"/>
          <ac:spMkLst>
            <pc:docMk/>
            <pc:sldMk cId="218029708" sldId="263"/>
            <ac:spMk id="12" creationId="{1A6C2244-0933-4DC4-A76B-CDB9B9E0586E}"/>
          </ac:spMkLst>
        </pc:spChg>
        <pc:spChg chg="add mod">
          <ac:chgData name="audrey Bu..." userId="2be9adc65c227d11" providerId="LiveId" clId="{B410F83D-B454-4833-8F76-66F72BCF0297}" dt="2020-04-22T11:10:05.861" v="4280" actId="207"/>
          <ac:spMkLst>
            <pc:docMk/>
            <pc:sldMk cId="218029708" sldId="263"/>
            <ac:spMk id="13" creationId="{7D4648E9-3D5C-4742-BCF8-C9EF356C96B1}"/>
          </ac:spMkLst>
        </pc:spChg>
        <pc:spChg chg="add del mod">
          <ac:chgData name="audrey Bu..." userId="2be9adc65c227d11" providerId="LiveId" clId="{B410F83D-B454-4833-8F76-66F72BCF0297}" dt="2020-04-21T09:32:49.234" v="1700" actId="478"/>
          <ac:spMkLst>
            <pc:docMk/>
            <pc:sldMk cId="218029708" sldId="263"/>
            <ac:spMk id="14" creationId="{B5B7318B-7AFA-4E20-9AE3-06AF3DD4B25D}"/>
          </ac:spMkLst>
        </pc:spChg>
        <pc:graphicFrameChg chg="add mod modGraphic">
          <ac:chgData name="audrey Bu..." userId="2be9adc65c227d11" providerId="LiveId" clId="{B410F83D-B454-4833-8F76-66F72BCF0297}" dt="2020-04-22T11:10:44.120" v="4288" actId="207"/>
          <ac:graphicFrameMkLst>
            <pc:docMk/>
            <pc:sldMk cId="218029708" sldId="263"/>
            <ac:graphicFrameMk id="10" creationId="{F43F5861-2D48-4434-969D-ED8176DFE9D3}"/>
          </ac:graphicFrameMkLst>
        </pc:graphicFrameChg>
        <pc:picChg chg="add">
          <ac:chgData name="audrey Bu..." userId="2be9adc65c227d11" providerId="LiveId" clId="{B410F83D-B454-4833-8F76-66F72BCF0297}" dt="2020-04-21T09:04:57.016" v="1622"/>
          <ac:picMkLst>
            <pc:docMk/>
            <pc:sldMk cId="218029708" sldId="263"/>
            <ac:picMk id="4" creationId="{70353537-20FB-40F1-AE05-0AD4DE0E6A92}"/>
          </ac:picMkLst>
        </pc:picChg>
      </pc:sldChg>
      <pc:sldChg chg="addSp delSp modSp add mod">
        <pc:chgData name="audrey Bu..." userId="2be9adc65c227d11" providerId="LiveId" clId="{B410F83D-B454-4833-8F76-66F72BCF0297}" dt="2020-04-22T12:28:10.749" v="4471" actId="207"/>
        <pc:sldMkLst>
          <pc:docMk/>
          <pc:sldMk cId="772491522" sldId="264"/>
        </pc:sldMkLst>
        <pc:spChg chg="del">
          <ac:chgData name="audrey Bu..." userId="2be9adc65c227d11" providerId="LiveId" clId="{B410F83D-B454-4833-8F76-66F72BCF0297}" dt="2020-04-21T09:32:25.968" v="1695" actId="478"/>
          <ac:spMkLst>
            <pc:docMk/>
            <pc:sldMk cId="772491522" sldId="264"/>
            <ac:spMk id="2" creationId="{8A5B5C4B-7D0F-41F1-B9A5-27283A4F428B}"/>
          </ac:spMkLst>
        </pc:spChg>
        <pc:spChg chg="del">
          <ac:chgData name="audrey Bu..." userId="2be9adc65c227d11" providerId="LiveId" clId="{B410F83D-B454-4833-8F76-66F72BCF0297}" dt="2020-04-21T09:32:27.118" v="1696" actId="478"/>
          <ac:spMkLst>
            <pc:docMk/>
            <pc:sldMk cId="772491522" sldId="264"/>
            <ac:spMk id="3" creationId="{5C7691F5-8268-48D9-9B2C-49F8F74ABBC4}"/>
          </ac:spMkLst>
        </pc:spChg>
        <pc:spChg chg="add del">
          <ac:chgData name="audrey Bu..." userId="2be9adc65c227d11" providerId="LiveId" clId="{B410F83D-B454-4833-8F76-66F72BCF0297}" dt="2020-04-21T09:32:33.679" v="1698"/>
          <ac:spMkLst>
            <pc:docMk/>
            <pc:sldMk cId="772491522" sldId="264"/>
            <ac:spMk id="4" creationId="{63544929-C824-4F86-93D0-D4404AC8AEB4}"/>
          </ac:spMkLst>
        </pc:spChg>
        <pc:spChg chg="add mod">
          <ac:chgData name="audrey Bu..." userId="2be9adc65c227d11" providerId="LiveId" clId="{B410F83D-B454-4833-8F76-66F72BCF0297}" dt="2020-04-22T12:28:10.749" v="4471" actId="207"/>
          <ac:spMkLst>
            <pc:docMk/>
            <pc:sldMk cId="772491522" sldId="264"/>
            <ac:spMk id="6" creationId="{68D3659C-89D6-423F-B5D1-AB9A31CA4B9E}"/>
          </ac:spMkLst>
        </pc:spChg>
        <pc:spChg chg="add mod">
          <ac:chgData name="audrey Bu..." userId="2be9adc65c227d11" providerId="LiveId" clId="{B410F83D-B454-4833-8F76-66F72BCF0297}" dt="2020-04-22T11:11:34.635" v="4294" actId="2085"/>
          <ac:spMkLst>
            <pc:docMk/>
            <pc:sldMk cId="772491522" sldId="264"/>
            <ac:spMk id="7" creationId="{240E3E03-81DF-439F-B99F-35180A1E76EA}"/>
          </ac:spMkLst>
        </pc:spChg>
        <pc:spChg chg="add mod">
          <ac:chgData name="audrey Bu..." userId="2be9adc65c227d11" providerId="LiveId" clId="{B410F83D-B454-4833-8F76-66F72BCF0297}" dt="2020-04-22T11:11:23.869" v="4291" actId="2085"/>
          <ac:spMkLst>
            <pc:docMk/>
            <pc:sldMk cId="772491522" sldId="264"/>
            <ac:spMk id="8" creationId="{15161B42-68D3-4C2F-AAAD-632DA082B2C8}"/>
          </ac:spMkLst>
        </pc:spChg>
        <pc:spChg chg="add mod">
          <ac:chgData name="audrey Bu..." userId="2be9adc65c227d11" providerId="LiveId" clId="{B410F83D-B454-4833-8F76-66F72BCF0297}" dt="2020-04-22T11:11:17.736" v="4289" actId="207"/>
          <ac:spMkLst>
            <pc:docMk/>
            <pc:sldMk cId="772491522" sldId="264"/>
            <ac:spMk id="9" creationId="{6CB600C0-26F9-4CA0-AE0D-D50461FF39AD}"/>
          </ac:spMkLst>
        </pc:spChg>
        <pc:spChg chg="add mod">
          <ac:chgData name="audrey Bu..." userId="2be9adc65c227d11" providerId="LiveId" clId="{B410F83D-B454-4833-8F76-66F72BCF0297}" dt="2020-04-22T11:11:48.716" v="4297" actId="207"/>
          <ac:spMkLst>
            <pc:docMk/>
            <pc:sldMk cId="772491522" sldId="264"/>
            <ac:spMk id="10" creationId="{B07ACD4D-114B-450E-8555-AC6FD969BF90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2" creationId="{2449E820-0DFF-48FA-A647-43294DCB739E}"/>
          </ac:spMkLst>
        </pc:spChg>
        <pc:spChg chg="add mod">
          <ac:chgData name="audrey Bu..." userId="2be9adc65c227d11" providerId="LiveId" clId="{B410F83D-B454-4833-8F76-66F72BCF0297}" dt="2020-04-21T09:40:19.356" v="1972" actId="20577"/>
          <ac:spMkLst>
            <pc:docMk/>
            <pc:sldMk cId="772491522" sldId="264"/>
            <ac:spMk id="13" creationId="{5ACB4DC7-D359-48BC-805C-2DA32A95BF07}"/>
          </ac:spMkLst>
        </pc:spChg>
        <pc:spChg chg="add mod modVis">
          <ac:chgData name="audrey Bu..." userId="2be9adc65c227d11" providerId="LiveId" clId="{B410F83D-B454-4833-8F76-66F72BCF0297}" dt="2020-04-21T09:40:19.355" v="1971"/>
          <ac:spMkLst>
            <pc:docMk/>
            <pc:sldMk cId="772491522" sldId="264"/>
            <ac:spMk id="14" creationId="{67C9570C-8609-4E99-9077-F063BA836CB8}"/>
          </ac:spMkLst>
        </pc:spChg>
        <pc:spChg chg="add">
          <ac:chgData name="audrey Bu..." userId="2be9adc65c227d11" providerId="LiveId" clId="{B410F83D-B454-4833-8F76-66F72BCF0297}" dt="2020-04-21T09:38:43.871" v="1738"/>
          <ac:spMkLst>
            <pc:docMk/>
            <pc:sldMk cId="772491522" sldId="264"/>
            <ac:spMk id="15" creationId="{68DDD86A-5E73-4552-A9FF-2E66B125B3EA}"/>
          </ac:spMkLst>
        </pc:spChg>
        <pc:spChg chg="add mod">
          <ac:chgData name="audrey Bu..." userId="2be9adc65c227d11" providerId="LiveId" clId="{B410F83D-B454-4833-8F76-66F72BCF0297}" dt="2020-04-21T09:40:19.357" v="1975" actId="20577"/>
          <ac:spMkLst>
            <pc:docMk/>
            <pc:sldMk cId="772491522" sldId="264"/>
            <ac:spMk id="16" creationId="{DE90BE80-7388-4163-A235-43050B2CE985}"/>
          </ac:spMkLst>
        </pc:spChg>
        <pc:spChg chg="add mod modVis">
          <ac:chgData name="audrey Bu..." userId="2be9adc65c227d11" providerId="LiveId" clId="{B410F83D-B454-4833-8F76-66F72BCF0297}" dt="2020-04-21T09:40:19.356" v="1974"/>
          <ac:spMkLst>
            <pc:docMk/>
            <pc:sldMk cId="772491522" sldId="264"/>
            <ac:spMk id="17" creationId="{0D8228CC-B126-4F0A-9856-848C5E9AF850}"/>
          </ac:spMkLst>
        </pc:spChg>
        <pc:spChg chg="add del">
          <ac:chgData name="audrey Bu..." userId="2be9adc65c227d11" providerId="LiveId" clId="{B410F83D-B454-4833-8F76-66F72BCF0297}" dt="2020-04-21T09:39:16.292" v="1942"/>
          <ac:spMkLst>
            <pc:docMk/>
            <pc:sldMk cId="772491522" sldId="264"/>
            <ac:spMk id="18" creationId="{90F99660-C5C1-4B48-A996-5569084B45D2}"/>
          </ac:spMkLst>
        </pc:spChg>
        <pc:spChg chg="add del mod">
          <ac:chgData name="audrey Bu..." userId="2be9adc65c227d11" providerId="LiveId" clId="{B410F83D-B454-4833-8F76-66F72BCF0297}" dt="2020-04-21T09:39:16.293" v="1945"/>
          <ac:spMkLst>
            <pc:docMk/>
            <pc:sldMk cId="772491522" sldId="264"/>
            <ac:spMk id="19" creationId="{AB40E200-2D3D-4DC2-BE53-483FFA622943}"/>
          </ac:spMkLst>
        </pc:spChg>
        <pc:spChg chg="add del mod modVis">
          <ac:chgData name="audrey Bu..." userId="2be9adc65c227d11" providerId="LiveId" clId="{B410F83D-B454-4833-8F76-66F72BCF0297}" dt="2020-04-21T09:39:16.292" v="1943"/>
          <ac:spMkLst>
            <pc:docMk/>
            <pc:sldMk cId="772491522" sldId="264"/>
            <ac:spMk id="20" creationId="{D9CA067D-1E57-4786-9610-46A8D2528F51}"/>
          </ac:spMkLst>
        </pc:spChg>
        <pc:spChg chg="add del">
          <ac:chgData name="audrey Bu..." userId="2be9adc65c227d11" providerId="LiveId" clId="{B410F83D-B454-4833-8F76-66F72BCF0297}" dt="2020-04-21T09:39:02.575" v="1847"/>
          <ac:spMkLst>
            <pc:docMk/>
            <pc:sldMk cId="772491522" sldId="264"/>
            <ac:spMk id="21" creationId="{AECD1B73-9255-4326-B560-D669A3489FEF}"/>
          </ac:spMkLst>
        </pc:spChg>
        <pc:spChg chg="add del mod">
          <ac:chgData name="audrey Bu..." userId="2be9adc65c227d11" providerId="LiveId" clId="{B410F83D-B454-4833-8F76-66F72BCF0297}" dt="2020-04-21T09:39:02.576" v="1850"/>
          <ac:spMkLst>
            <pc:docMk/>
            <pc:sldMk cId="772491522" sldId="264"/>
            <ac:spMk id="22" creationId="{86BFF766-1CEA-428A-87BF-92FC7D333AE3}"/>
          </ac:spMkLst>
        </pc:spChg>
        <pc:spChg chg="add del mod modVis">
          <ac:chgData name="audrey Bu..." userId="2be9adc65c227d11" providerId="LiveId" clId="{B410F83D-B454-4833-8F76-66F72BCF0297}" dt="2020-04-21T09:39:02.575" v="1848"/>
          <ac:spMkLst>
            <pc:docMk/>
            <pc:sldMk cId="772491522" sldId="264"/>
            <ac:spMk id="23" creationId="{17FBCCBD-711A-44CA-BD95-3AB3B5B7CDA5}"/>
          </ac:spMkLst>
        </pc:spChg>
        <pc:spChg chg="add del mod">
          <ac:chgData name="audrey Bu..." userId="2be9adc65c227d11" providerId="LiveId" clId="{B410F83D-B454-4833-8F76-66F72BCF0297}" dt="2020-04-21T09:39:12.871" v="1931"/>
          <ac:spMkLst>
            <pc:docMk/>
            <pc:sldMk cId="772491522" sldId="264"/>
            <ac:spMk id="24" creationId="{C604AA8A-E1C4-4C52-BDA2-5D0197F35B84}"/>
          </ac:spMkLst>
        </pc:spChg>
        <pc:spChg chg="add del mod modVis">
          <ac:chgData name="audrey Bu..." userId="2be9adc65c227d11" providerId="LiveId" clId="{B410F83D-B454-4833-8F76-66F72BCF0297}" dt="2020-04-21T09:39:12.871" v="1932"/>
          <ac:spMkLst>
            <pc:docMk/>
            <pc:sldMk cId="772491522" sldId="264"/>
            <ac:spMk id="25" creationId="{EB918D7B-8126-4EA6-A80C-36B1FD5D68AF}"/>
          </ac:spMkLst>
        </pc:spChg>
        <pc:spChg chg="add del mod">
          <ac:chgData name="audrey Bu..." userId="2be9adc65c227d11" providerId="LiveId" clId="{B410F83D-B454-4833-8F76-66F72BCF0297}" dt="2020-04-21T09:39:12.871" v="1934"/>
          <ac:spMkLst>
            <pc:docMk/>
            <pc:sldMk cId="772491522" sldId="264"/>
            <ac:spMk id="26" creationId="{103D75A3-0E1A-46A0-8639-57D9B8554A30}"/>
          </ac:spMkLst>
        </pc:spChg>
        <pc:spChg chg="add mod">
          <ac:chgData name="audrey Bu..." userId="2be9adc65c227d11" providerId="LiveId" clId="{B410F83D-B454-4833-8F76-66F72BCF0297}" dt="2020-04-21T09:49:09.923" v="2013" actId="20577"/>
          <ac:spMkLst>
            <pc:docMk/>
            <pc:sldMk cId="772491522" sldId="264"/>
            <ac:spMk id="27" creationId="{98CE3BDF-9093-4DE2-B345-B2BECACA47F9}"/>
          </ac:spMkLst>
        </pc:spChg>
        <pc:spChg chg="add mod">
          <ac:chgData name="audrey Bu..." userId="2be9adc65c227d11" providerId="LiveId" clId="{B410F83D-B454-4833-8F76-66F72BCF0297}" dt="2020-04-21T09:51:39.665" v="2016" actId="14100"/>
          <ac:spMkLst>
            <pc:docMk/>
            <pc:sldMk cId="772491522" sldId="264"/>
            <ac:spMk id="28" creationId="{1FBDEAC5-690F-410F-85E8-DC27B0931805}"/>
          </ac:spMkLst>
        </pc:spChg>
        <pc:spChg chg="add mod">
          <ac:chgData name="audrey Bu..." userId="2be9adc65c227d11" providerId="LiveId" clId="{B410F83D-B454-4833-8F76-66F72BCF0297}" dt="2020-04-21T09:52:02.537" v="2019" actId="14100"/>
          <ac:spMkLst>
            <pc:docMk/>
            <pc:sldMk cId="772491522" sldId="264"/>
            <ac:spMk id="29" creationId="{31BFD298-16A9-436C-9567-8212FCDAEF96}"/>
          </ac:spMkLst>
        </pc:spChg>
        <pc:spChg chg="add del mod">
          <ac:chgData name="audrey Bu..." userId="2be9adc65c227d11" providerId="LiveId" clId="{B410F83D-B454-4833-8F76-66F72BCF0297}" dt="2020-04-22T11:11:38.277" v="4295" actId="207"/>
          <ac:spMkLst>
            <pc:docMk/>
            <pc:sldMk cId="772491522" sldId="264"/>
            <ac:spMk id="30" creationId="{69F6235E-9407-4C2A-A3B9-B5AAB2ED2550}"/>
          </ac:spMkLst>
        </pc:spChg>
        <pc:grpChg chg="add mod">
          <ac:chgData name="audrey Bu..." userId="2be9adc65c227d11" providerId="LiveId" clId="{B410F83D-B454-4833-8F76-66F72BCF0297}" dt="2020-04-21T09:39:16.293" v="1945"/>
          <ac:grpSpMkLst>
            <pc:docMk/>
            <pc:sldMk cId="772491522" sldId="264"/>
            <ac:grpSpMk id="11" creationId="{120F8D49-F3AD-4491-AFA1-50ED852A4729}"/>
          </ac:grpSpMkLst>
        </pc:grpChg>
        <pc:picChg chg="add">
          <ac:chgData name="audrey Bu..." userId="2be9adc65c227d11" providerId="LiveId" clId="{B410F83D-B454-4833-8F76-66F72BCF0297}" dt="2020-04-21T09:33:09.188" v="1701"/>
          <ac:picMkLst>
            <pc:docMk/>
            <pc:sldMk cId="772491522" sldId="264"/>
            <ac:picMk id="5" creationId="{D1205639-4EFD-48C0-BF1D-81F951CDB8AF}"/>
          </ac:picMkLst>
        </pc:picChg>
      </pc:sldChg>
      <pc:sldChg chg="addSp delSp modSp add mod">
        <pc:chgData name="audrey Bu..." userId="2be9adc65c227d11" providerId="LiveId" clId="{B410F83D-B454-4833-8F76-66F72BCF0297}" dt="2020-04-22T12:28:19.978" v="4472" actId="207"/>
        <pc:sldMkLst>
          <pc:docMk/>
          <pc:sldMk cId="1799919323" sldId="265"/>
        </pc:sldMkLst>
        <pc:spChg chg="del">
          <ac:chgData name="audrey Bu..." userId="2be9adc65c227d11" providerId="LiveId" clId="{B410F83D-B454-4833-8F76-66F72BCF0297}" dt="2020-04-21T09:58:56.005" v="2027" actId="478"/>
          <ac:spMkLst>
            <pc:docMk/>
            <pc:sldMk cId="1799919323" sldId="265"/>
            <ac:spMk id="2" creationId="{ED669580-FF91-48E0-8594-10D627E71B9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" creationId="{F3057E8B-E661-496F-89CC-82022E528A9D}"/>
          </ac:spMkLst>
        </pc:spChg>
        <pc:spChg chg="del">
          <ac:chgData name="audrey Bu..." userId="2be9adc65c227d11" providerId="LiveId" clId="{B410F83D-B454-4833-8F76-66F72BCF0297}" dt="2020-04-21T09:58:57.569" v="2028" actId="478"/>
          <ac:spMkLst>
            <pc:docMk/>
            <pc:sldMk cId="1799919323" sldId="265"/>
            <ac:spMk id="3" creationId="{F67F0F2C-BDED-4340-8F79-2D7358D07BC0}"/>
          </ac:spMkLst>
        </pc:spChg>
        <pc:spChg chg="add mod">
          <ac:chgData name="audrey Bu..." userId="2be9adc65c227d11" providerId="LiveId" clId="{B410F83D-B454-4833-8F76-66F72BCF0297}" dt="2020-04-22T12:28:19.978" v="4472" actId="207"/>
          <ac:spMkLst>
            <pc:docMk/>
            <pc:sldMk cId="1799919323" sldId="265"/>
            <ac:spMk id="5" creationId="{1930DE10-953E-4BBD-B1F2-685EAC88FD47}"/>
          </ac:spMkLst>
        </pc:spChg>
        <pc:spChg chg="add mod">
          <ac:chgData name="audrey Bu..." userId="2be9adc65c227d11" providerId="LiveId" clId="{B410F83D-B454-4833-8F76-66F72BCF0297}" dt="2020-04-22T11:17:18.850" v="4304" actId="2085"/>
          <ac:spMkLst>
            <pc:docMk/>
            <pc:sldMk cId="1799919323" sldId="265"/>
            <ac:spMk id="6" creationId="{F28F6365-B502-4463-9831-EEE880A9BD4B}"/>
          </ac:spMkLst>
        </pc:spChg>
        <pc:spChg chg="add mod">
          <ac:chgData name="audrey Bu..." userId="2be9adc65c227d11" providerId="LiveId" clId="{B410F83D-B454-4833-8F76-66F72BCF0297}" dt="2020-04-22T11:17:07.068" v="4301" actId="2085"/>
          <ac:spMkLst>
            <pc:docMk/>
            <pc:sldMk cId="1799919323" sldId="265"/>
            <ac:spMk id="7" creationId="{CD8C6AF6-6593-4942-AB96-1CD1C13D9FB9}"/>
          </ac:spMkLst>
        </pc:spChg>
        <pc:spChg chg="add mod">
          <ac:chgData name="audrey Bu..." userId="2be9adc65c227d11" providerId="LiveId" clId="{B410F83D-B454-4833-8F76-66F72BCF0297}" dt="2020-04-22T11:17:02.111" v="4299" actId="207"/>
          <ac:spMkLst>
            <pc:docMk/>
            <pc:sldMk cId="1799919323" sldId="265"/>
            <ac:spMk id="8" creationId="{1CB42F8E-A85D-470B-AB2B-EE8362FA0D20}"/>
          </ac:spMkLst>
        </pc:spChg>
        <pc:spChg chg="add mod">
          <ac:chgData name="audrey Bu..." userId="2be9adc65c227d11" providerId="LiveId" clId="{B410F83D-B454-4833-8F76-66F72BCF0297}" dt="2020-04-22T11:17:35.230" v="4307" actId="113"/>
          <ac:spMkLst>
            <pc:docMk/>
            <pc:sldMk cId="1799919323" sldId="265"/>
            <ac:spMk id="9" creationId="{115CF75D-428A-452A-9A5E-D18500D2B338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0" creationId="{BEF07AED-1FB3-4498-861D-4D72F3A0C99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11" creationId="{91ADCB73-1579-4329-8E17-F899B5BC50F7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3" creationId="{EA2A6C32-C01B-4D3F-877A-6A5110BCEE7A}"/>
          </ac:spMkLst>
        </pc:spChg>
        <pc:spChg chg="add mod">
          <ac:chgData name="audrey Bu..." userId="2be9adc65c227d11" providerId="LiveId" clId="{B410F83D-B454-4833-8F76-66F72BCF0297}" dt="2020-04-21T11:51:16.271" v="2135" actId="6549"/>
          <ac:spMkLst>
            <pc:docMk/>
            <pc:sldMk cId="1799919323" sldId="265"/>
            <ac:spMk id="14" creationId="{80AAF517-B002-4478-AB46-633FB89C8006}"/>
          </ac:spMkLst>
        </pc:spChg>
        <pc:spChg chg="add">
          <ac:chgData name="audrey Bu..." userId="2be9adc65c227d11" providerId="LiveId" clId="{B410F83D-B454-4833-8F76-66F72BCF0297}" dt="2020-04-21T11:51:09.679" v="2132"/>
          <ac:spMkLst>
            <pc:docMk/>
            <pc:sldMk cId="1799919323" sldId="265"/>
            <ac:spMk id="15" creationId="{6BBD1B32-FF54-448E-853E-524381CCDE97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7" creationId="{5C26E271-FB59-449F-8C7C-01A3EF04591A}"/>
          </ac:spMkLst>
        </pc:spChg>
        <pc:spChg chg="add del mod">
          <ac:chgData name="audrey Bu..." userId="2be9adc65c227d11" providerId="LiveId" clId="{B410F83D-B454-4833-8F76-66F72BCF0297}" dt="2020-04-21T11:51:52.168" v="2150" actId="478"/>
          <ac:spMkLst>
            <pc:docMk/>
            <pc:sldMk cId="1799919323" sldId="265"/>
            <ac:spMk id="18" creationId="{59A07F16-8504-4F00-9A81-13FD78574DFC}"/>
          </ac:spMkLst>
        </pc:spChg>
        <pc:spChg chg="add">
          <ac:chgData name="audrey Bu..." userId="2be9adc65c227d11" providerId="LiveId" clId="{B410F83D-B454-4833-8F76-66F72BCF0297}" dt="2020-04-21T11:51:46.044" v="2146"/>
          <ac:spMkLst>
            <pc:docMk/>
            <pc:sldMk cId="1799919323" sldId="265"/>
            <ac:spMk id="19" creationId="{D333E414-D642-4E7B-8490-A6748B15DE2D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0" creationId="{C46117D8-12EF-4784-8EA6-80D1839A435B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1" creationId="{4DC612A7-B80B-4FA3-B9C3-8729A828D3C9}"/>
          </ac:spMkLst>
        </pc:spChg>
        <pc:spChg chg="add mod">
          <ac:chgData name="audrey Bu..." userId="2be9adc65c227d11" providerId="LiveId" clId="{B410F83D-B454-4833-8F76-66F72BCF0297}" dt="2020-04-21T12:14:38.528" v="2404" actId="1076"/>
          <ac:spMkLst>
            <pc:docMk/>
            <pc:sldMk cId="1799919323" sldId="265"/>
            <ac:spMk id="22" creationId="{851A43E7-D194-4CE4-B3F0-7971230F1755}"/>
          </ac:spMkLst>
        </pc:spChg>
        <pc:spChg chg="add mod">
          <ac:chgData name="audrey Bu..." userId="2be9adc65c227d11" providerId="LiveId" clId="{B410F83D-B454-4833-8F76-66F72BCF0297}" dt="2020-04-22T11:18:29.092" v="4309" actId="207"/>
          <ac:spMkLst>
            <pc:docMk/>
            <pc:sldMk cId="1799919323" sldId="265"/>
            <ac:spMk id="23" creationId="{29BE0632-A67B-4168-94D4-103553A41426}"/>
          </ac:spMkLst>
        </pc:spChg>
        <pc:spChg chg="add mod">
          <ac:chgData name="audrey Bu..." userId="2be9adc65c227d11" providerId="LiveId" clId="{B410F83D-B454-4833-8F76-66F72BCF0297}" dt="2020-04-22T11:17:23.839" v="4305" actId="207"/>
          <ac:spMkLst>
            <pc:docMk/>
            <pc:sldMk cId="1799919323" sldId="265"/>
            <ac:spMk id="24" creationId="{1548DDAE-56E8-4637-96CF-A05889804D37}"/>
          </ac:spMkLst>
        </pc:s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2" creationId="{B8BD9EC3-E708-4D89-82E0-4761F13F93BA}"/>
          </ac:grpSpMkLst>
        </pc:grpChg>
        <pc:grpChg chg="add mod">
          <ac:chgData name="audrey Bu..." userId="2be9adc65c227d11" providerId="LiveId" clId="{B410F83D-B454-4833-8F76-66F72BCF0297}" dt="2020-04-21T12:14:38.528" v="2404" actId="1076"/>
          <ac:grpSpMkLst>
            <pc:docMk/>
            <pc:sldMk cId="1799919323" sldId="265"/>
            <ac:grpSpMk id="16" creationId="{BACDCCE7-9839-4C7E-B558-2AE04791A194}"/>
          </ac:grpSpMkLst>
        </pc:grpChg>
        <pc:picChg chg="add mod">
          <ac:chgData name="audrey Bu..." userId="2be9adc65c227d11" providerId="LiveId" clId="{B410F83D-B454-4833-8F76-66F72BCF0297}" dt="2020-04-21T12:14:57.617" v="2406" actId="14100"/>
          <ac:picMkLst>
            <pc:docMk/>
            <pc:sldMk cId="1799919323" sldId="265"/>
            <ac:picMk id="4" creationId="{B4118ED8-B88B-4E06-98B3-32021D98BF94}"/>
          </ac:picMkLst>
        </pc:picChg>
      </pc:sldChg>
      <pc:sldChg chg="delSp add del mod">
        <pc:chgData name="audrey Bu..." userId="2be9adc65c227d11" providerId="LiveId" clId="{B410F83D-B454-4833-8F76-66F72BCF0297}" dt="2020-04-21T12:27:27.272" v="2435" actId="2696"/>
        <pc:sldMkLst>
          <pc:docMk/>
          <pc:sldMk cId="2137253365" sldId="266"/>
        </pc:sldMkLst>
        <pc:spChg chg="del">
          <ac:chgData name="audrey Bu..." userId="2be9adc65c227d11" providerId="LiveId" clId="{B410F83D-B454-4833-8F76-66F72BCF0297}" dt="2020-04-21T12:22:41.290" v="2433" actId="478"/>
          <ac:spMkLst>
            <pc:docMk/>
            <pc:sldMk cId="2137253365" sldId="266"/>
            <ac:spMk id="2" creationId="{DED339D8-A501-4AE9-B94E-302B5657131A}"/>
          </ac:spMkLst>
        </pc:spChg>
        <pc:spChg chg="del">
          <ac:chgData name="audrey Bu..." userId="2be9adc65c227d11" providerId="LiveId" clId="{B410F83D-B454-4833-8F76-66F72BCF0297}" dt="2020-04-21T12:22:42.586" v="2434" actId="478"/>
          <ac:spMkLst>
            <pc:docMk/>
            <pc:sldMk cId="2137253365" sldId="266"/>
            <ac:spMk id="3" creationId="{CD6E80A3-8BAE-4C4D-93E1-17A5737BB99E}"/>
          </ac:spMkLst>
        </pc:spChg>
      </pc:sldChg>
      <pc:sldChg chg="addSp modSp add mod">
        <pc:chgData name="audrey Bu..." userId="2be9adc65c227d11" providerId="LiveId" clId="{B410F83D-B454-4833-8F76-66F72BCF0297}" dt="2020-04-22T12:27:20.438" v="4466" actId="207"/>
        <pc:sldMkLst>
          <pc:docMk/>
          <pc:sldMk cId="2250577064" sldId="266"/>
        </pc:sldMkLst>
        <pc:spChg chg="mod">
          <ac:chgData name="audrey Bu..." userId="2be9adc65c227d11" providerId="LiveId" clId="{B410F83D-B454-4833-8F76-66F72BCF0297}" dt="2020-04-22T11:01:10.654" v="4202" actId="2085"/>
          <ac:spMkLst>
            <pc:docMk/>
            <pc:sldMk cId="2250577064" sldId="266"/>
            <ac:spMk id="5" creationId="{C3330863-92E3-43C7-A248-6B5DCA91BBEE}"/>
          </ac:spMkLst>
        </pc:spChg>
        <pc:spChg chg="mod">
          <ac:chgData name="audrey Bu..." userId="2be9adc65c227d11" providerId="LiveId" clId="{B410F83D-B454-4833-8F76-66F72BCF0297}" dt="2020-04-22T11:01:03.933" v="4200" actId="207"/>
          <ac:spMkLst>
            <pc:docMk/>
            <pc:sldMk cId="2250577064" sldId="266"/>
            <ac:spMk id="7" creationId="{A16033F3-D29F-4DF3-AEB4-837934292010}"/>
          </ac:spMkLst>
        </pc:spChg>
        <pc:spChg chg="mod">
          <ac:chgData name="audrey Bu..." userId="2be9adc65c227d11" providerId="LiveId" clId="{B410F83D-B454-4833-8F76-66F72BCF0297}" dt="2020-04-22T12:27:20.438" v="4466" actId="207"/>
          <ac:spMkLst>
            <pc:docMk/>
            <pc:sldMk cId="2250577064" sldId="266"/>
            <ac:spMk id="8" creationId="{6DA6B6F0-19BB-4EB0-960D-4F1FDDFE6CC4}"/>
          </ac:spMkLst>
        </pc:spChg>
        <pc:spChg chg="mod">
          <ac:chgData name="audrey Bu..." userId="2be9adc65c227d11" providerId="LiveId" clId="{B410F83D-B454-4833-8F76-66F72BCF0297}" dt="2020-04-22T11:07:27.224" v="4255" actId="113"/>
          <ac:spMkLst>
            <pc:docMk/>
            <pc:sldMk cId="2250577064" sldId="266"/>
            <ac:spMk id="9" creationId="{EFFF3528-DBE0-4391-A4E5-C91BDF593D65}"/>
          </ac:spMkLst>
        </pc:spChg>
        <pc:spChg chg="mod">
          <ac:chgData name="audrey Bu..." userId="2be9adc65c227d11" providerId="LiveId" clId="{B410F83D-B454-4833-8F76-66F72BCF0297}" dt="2020-04-22T11:04:29.192" v="4230" actId="207"/>
          <ac:spMkLst>
            <pc:docMk/>
            <pc:sldMk cId="2250577064" sldId="266"/>
            <ac:spMk id="10" creationId="{24332A3B-4920-479C-B40F-70195733D88F}"/>
          </ac:spMkLst>
        </pc:spChg>
        <pc:spChg chg="mod">
          <ac:chgData name="audrey Bu..." userId="2be9adc65c227d11" providerId="LiveId" clId="{B410F83D-B454-4833-8F76-66F72BCF0297}" dt="2020-04-22T11:04:34.657" v="4231" actId="207"/>
          <ac:spMkLst>
            <pc:docMk/>
            <pc:sldMk cId="2250577064" sldId="266"/>
            <ac:spMk id="13" creationId="{0E022B38-EF86-40B4-A619-08863F98B98D}"/>
          </ac:spMkLst>
        </pc:spChg>
        <pc:spChg chg="mod">
          <ac:chgData name="audrey Bu..." userId="2be9adc65c227d11" providerId="LiveId" clId="{B410F83D-B454-4833-8F76-66F72BCF0297}" dt="2020-04-22T11:01:22.356" v="4205" actId="2085"/>
          <ac:spMkLst>
            <pc:docMk/>
            <pc:sldMk cId="2250577064" sldId="266"/>
            <ac:spMk id="14" creationId="{7278FE79-EF94-40FB-AA0F-B96EAAD7908B}"/>
          </ac:spMkLst>
        </pc:spChg>
        <pc:picChg chg="add">
          <ac:chgData name="audrey Bu..." userId="2be9adc65c227d11" providerId="LiveId" clId="{B410F83D-B454-4833-8F76-66F72BCF0297}" dt="2020-04-21T13:19:56.487" v="2732"/>
          <ac:picMkLst>
            <pc:docMk/>
            <pc:sldMk cId="2250577064" sldId="266"/>
            <ac:picMk id="15" creationId="{AE94DE0B-B079-4F74-9744-D6501E1745BB}"/>
          </ac:picMkLst>
        </pc:picChg>
      </pc:sldChg>
      <pc:sldChg chg="addSp delSp modSp add mod">
        <pc:chgData name="audrey Bu..." userId="2be9adc65c227d11" providerId="LiveId" clId="{B410F83D-B454-4833-8F76-66F72BCF0297}" dt="2020-04-22T12:28:26.969" v="4473" actId="207"/>
        <pc:sldMkLst>
          <pc:docMk/>
          <pc:sldMk cId="1784316480" sldId="267"/>
        </pc:sldMkLst>
        <pc:spChg chg="mod">
          <ac:chgData name="audrey Bu..." userId="2be9adc65c227d11" providerId="LiveId" clId="{B410F83D-B454-4833-8F76-66F72BCF0297}" dt="2020-04-21T12:39:56.346" v="2665" actId="20577"/>
          <ac:spMkLst>
            <pc:docMk/>
            <pc:sldMk cId="1784316480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2T12:28:26.969" v="4473" actId="207"/>
          <ac:spMkLst>
            <pc:docMk/>
            <pc:sldMk cId="1784316480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2T11:20:49.153" v="4317" actId="2085"/>
          <ac:spMkLst>
            <pc:docMk/>
            <pc:sldMk cId="1784316480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2T11:20:32.917" v="4312" actId="2085"/>
          <ac:spMkLst>
            <pc:docMk/>
            <pc:sldMk cId="1784316480" sldId="267"/>
            <ac:spMk id="7" creationId="{CD8C6AF6-6593-4942-AB96-1CD1C13D9FB9}"/>
          </ac:spMkLst>
        </pc:spChg>
        <pc:spChg chg="mod">
          <ac:chgData name="audrey Bu..." userId="2be9adc65c227d11" providerId="LiveId" clId="{B410F83D-B454-4833-8F76-66F72BCF0297}" dt="2020-04-22T11:20:26.847" v="4310" actId="207"/>
          <ac:spMkLst>
            <pc:docMk/>
            <pc:sldMk cId="1784316480" sldId="267"/>
            <ac:spMk id="8" creationId="{1CB42F8E-A85D-470B-AB2B-EE8362FA0D20}"/>
          </ac:spMkLst>
        </pc:spChg>
        <pc:spChg chg="mod">
          <ac:chgData name="audrey Bu..." userId="2be9adc65c227d11" providerId="LiveId" clId="{B410F83D-B454-4833-8F76-66F72BCF0297}" dt="2020-04-22T11:21:02.586" v="4320" actId="207"/>
          <ac:spMkLst>
            <pc:docMk/>
            <pc:sldMk cId="1784316480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40:10.668" v="2667" actId="1076"/>
          <ac:spMkLst>
            <pc:docMk/>
            <pc:sldMk cId="1784316480" sldId="267"/>
            <ac:spMk id="20" creationId="{C46117D8-12EF-4784-8EA6-80D1839A435B}"/>
          </ac:spMkLst>
        </pc:spChg>
        <pc:spChg chg="mod">
          <ac:chgData name="audrey Bu..." userId="2be9adc65c227d11" providerId="LiveId" clId="{B410F83D-B454-4833-8F76-66F72BCF0297}" dt="2020-04-22T11:21:52.394" v="4323" actId="207"/>
          <ac:spMkLst>
            <pc:docMk/>
            <pc:sldMk cId="1784316480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2T11:20:53.491" v="4318" actId="207"/>
          <ac:spMkLst>
            <pc:docMk/>
            <pc:sldMk cId="1784316480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6" creationId="{2012933E-14EC-4CC3-97BE-FA78F492C6CA}"/>
          </ac:spMkLst>
        </pc:spChg>
        <pc:spChg chg="add del mod">
          <ac:chgData name="audrey Bu..." userId="2be9adc65c227d11" providerId="LiveId" clId="{B410F83D-B454-4833-8F76-66F72BCF0297}" dt="2020-04-21T12:39:30.370" v="2657" actId="478"/>
          <ac:spMkLst>
            <pc:docMk/>
            <pc:sldMk cId="1784316480" sldId="267"/>
            <ac:spMk id="27" creationId="{2C82D14C-4D7A-4731-9650-00C51A537DF2}"/>
          </ac:spMkLst>
        </pc:spChg>
        <pc:spChg chg="add">
          <ac:chgData name="audrey Bu..." userId="2be9adc65c227d11" providerId="LiveId" clId="{B410F83D-B454-4833-8F76-66F72BCF0297}" dt="2020-04-21T12:39:24.980" v="2652"/>
          <ac:spMkLst>
            <pc:docMk/>
            <pc:sldMk cId="1784316480" sldId="267"/>
            <ac:spMk id="28" creationId="{B9DC780A-4A34-485B-9BAC-1C89D562DA32}"/>
          </ac:spMkLst>
        </pc:spChg>
        <pc:grpChg chg="add mod">
          <ac:chgData name="audrey Bu..." userId="2be9adc65c227d11" providerId="LiveId" clId="{B410F83D-B454-4833-8F76-66F72BCF0297}" dt="2020-04-21T12:40:01.848" v="2666" actId="1076"/>
          <ac:grpSpMkLst>
            <pc:docMk/>
            <pc:sldMk cId="1784316480" sldId="267"/>
            <ac:grpSpMk id="25" creationId="{CA4C9F62-420B-40C1-94FC-B46D69D59C6C}"/>
          </ac:grpSpMkLst>
        </pc:grpChg>
      </pc:sldChg>
      <pc:sldChg chg="addSp delSp modSp add del mod">
        <pc:chgData name="audrey Bu..." userId="2be9adc65c227d11" providerId="LiveId" clId="{B410F83D-B454-4833-8F76-66F72BCF0297}" dt="2020-04-21T12:38:36.506" v="2596" actId="2696"/>
        <pc:sldMkLst>
          <pc:docMk/>
          <pc:sldMk cId="2119488455" sldId="267"/>
        </pc:sldMkLst>
        <pc:spChg chg="mod">
          <ac:chgData name="audrey Bu..." userId="2be9adc65c227d11" providerId="LiveId" clId="{B410F83D-B454-4833-8F76-66F72BCF0297}" dt="2020-04-21T12:35:34.774" v="2593" actId="20577"/>
          <ac:spMkLst>
            <pc:docMk/>
            <pc:sldMk cId="2119488455" sldId="267"/>
            <ac:spMk id="2" creationId="{F3057E8B-E661-496F-89CC-82022E528A9D}"/>
          </ac:spMkLst>
        </pc:spChg>
        <pc:spChg chg="mod">
          <ac:chgData name="audrey Bu..." userId="2be9adc65c227d11" providerId="LiveId" clId="{B410F83D-B454-4833-8F76-66F72BCF0297}" dt="2020-04-21T12:33:42.966" v="2512" actId="14100"/>
          <ac:spMkLst>
            <pc:docMk/>
            <pc:sldMk cId="2119488455" sldId="267"/>
            <ac:spMk id="5" creationId="{1930DE10-953E-4BBD-B1F2-685EAC88FD47}"/>
          </ac:spMkLst>
        </pc:spChg>
        <pc:spChg chg="mod">
          <ac:chgData name="audrey Bu..." userId="2be9adc65c227d11" providerId="LiveId" clId="{B410F83D-B454-4833-8F76-66F72BCF0297}" dt="2020-04-21T12:33:49.663" v="2513" actId="1076"/>
          <ac:spMkLst>
            <pc:docMk/>
            <pc:sldMk cId="2119488455" sldId="267"/>
            <ac:spMk id="6" creationId="{F28F6365-B502-4463-9831-EEE880A9BD4B}"/>
          </ac:spMkLst>
        </pc:spChg>
        <pc:spChg chg="mod">
          <ac:chgData name="audrey Bu..." userId="2be9adc65c227d11" providerId="LiveId" clId="{B410F83D-B454-4833-8F76-66F72BCF0297}" dt="2020-04-21T12:31:57.524" v="2494" actId="20577"/>
          <ac:spMkLst>
            <pc:docMk/>
            <pc:sldMk cId="2119488455" sldId="267"/>
            <ac:spMk id="9" creationId="{115CF75D-428A-452A-9A5E-D18500D2B338}"/>
          </ac:spMkLst>
        </pc:spChg>
        <pc:spChg chg="mod">
          <ac:chgData name="audrey Bu..." userId="2be9adc65c227d11" providerId="LiveId" clId="{B410F83D-B454-4833-8F76-66F72BCF0297}" dt="2020-04-21T12:35:42.321" v="2594" actId="1076"/>
          <ac:spMkLst>
            <pc:docMk/>
            <pc:sldMk cId="2119488455" sldId="267"/>
            <ac:spMk id="22" creationId="{851A43E7-D194-4CE4-B3F0-7971230F1755}"/>
          </ac:spMkLst>
        </pc:spChg>
        <pc:spChg chg="mod">
          <ac:chgData name="audrey Bu..." userId="2be9adc65c227d11" providerId="LiveId" clId="{B410F83D-B454-4833-8F76-66F72BCF0297}" dt="2020-04-21T12:35:58.316" v="2595" actId="1076"/>
          <ac:spMkLst>
            <pc:docMk/>
            <pc:sldMk cId="2119488455" sldId="267"/>
            <ac:spMk id="23" creationId="{29BE0632-A67B-4168-94D4-103553A41426}"/>
          </ac:spMkLst>
        </pc:spChg>
        <pc:spChg chg="mod">
          <ac:chgData name="audrey Bu..." userId="2be9adc65c227d11" providerId="LiveId" clId="{B410F83D-B454-4833-8F76-66F72BCF0297}" dt="2020-04-21T12:34:00.194" v="2514" actId="1076"/>
          <ac:spMkLst>
            <pc:docMk/>
            <pc:sldMk cId="2119488455" sldId="267"/>
            <ac:spMk id="24" creationId="{1548DDAE-56E8-4637-96CF-A05889804D37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6" creationId="{F07C4317-8A5C-4F4A-8A25-7958942E0AA4}"/>
          </ac:spMkLst>
        </pc:spChg>
        <pc:spChg chg="add del mod">
          <ac:chgData name="audrey Bu..." userId="2be9adc65c227d11" providerId="LiveId" clId="{B410F83D-B454-4833-8F76-66F72BCF0297}" dt="2020-04-21T12:34:55.604" v="2522" actId="478"/>
          <ac:spMkLst>
            <pc:docMk/>
            <pc:sldMk cId="2119488455" sldId="267"/>
            <ac:spMk id="27" creationId="{B10254B4-976D-40D7-A014-1654CAACE2F0}"/>
          </ac:spMkLst>
        </pc:spChg>
        <pc:spChg chg="add">
          <ac:chgData name="audrey Bu..." userId="2be9adc65c227d11" providerId="LiveId" clId="{B410F83D-B454-4833-8F76-66F72BCF0297}" dt="2020-04-21T12:32:17.735" v="2495"/>
          <ac:spMkLst>
            <pc:docMk/>
            <pc:sldMk cId="2119488455" sldId="267"/>
            <ac:spMk id="28" creationId="{BAF229E8-2E15-45A5-AB1F-BDEDEC4CC326}"/>
          </ac:spMkLst>
        </pc:spChg>
        <pc:grpChg chg="add mod">
          <ac:chgData name="audrey Bu..." userId="2be9adc65c227d11" providerId="LiveId" clId="{B410F83D-B454-4833-8F76-66F72BCF0297}" dt="2020-04-21T12:35:27.830" v="2591" actId="1076"/>
          <ac:grpSpMkLst>
            <pc:docMk/>
            <pc:sldMk cId="2119488455" sldId="267"/>
            <ac:grpSpMk id="25" creationId="{6261193F-37EC-444F-BE26-0FBA98293B76}"/>
          </ac:grpSpMkLst>
        </pc:grpChg>
        <pc:picChg chg="mod">
          <ac:chgData name="audrey Bu..." userId="2be9adc65c227d11" providerId="LiveId" clId="{B410F83D-B454-4833-8F76-66F72BCF0297}" dt="2020-04-21T12:33:35.275" v="2510" actId="14100"/>
          <ac:picMkLst>
            <pc:docMk/>
            <pc:sldMk cId="2119488455" sldId="267"/>
            <ac:picMk id="4" creationId="{B4118ED8-B88B-4E06-98B3-32021D98BF94}"/>
          </ac:picMkLst>
        </pc:picChg>
      </pc:sldChg>
      <pc:sldChg chg="add del">
        <pc:chgData name="audrey Bu..." userId="2be9adc65c227d11" providerId="LiveId" clId="{B410F83D-B454-4833-8F76-66F72BCF0297}" dt="2020-04-21T12:31:25.304" v="2476" actId="2696"/>
        <pc:sldMkLst>
          <pc:docMk/>
          <pc:sldMk cId="3397846625" sldId="267"/>
        </pc:sldMkLst>
      </pc:sldChg>
      <pc:sldChg chg="addSp delSp modSp add mod">
        <pc:chgData name="audrey Bu..." userId="2be9adc65c227d11" providerId="LiveId" clId="{B410F83D-B454-4833-8F76-66F72BCF0297}" dt="2020-04-22T12:28:38.732" v="4474" actId="207"/>
        <pc:sldMkLst>
          <pc:docMk/>
          <pc:sldMk cId="2622327711" sldId="268"/>
        </pc:sldMkLst>
        <pc:spChg chg="del">
          <ac:chgData name="audrey Bu..." userId="2be9adc65c227d11" providerId="LiveId" clId="{B410F83D-B454-4833-8F76-66F72BCF0297}" dt="2020-04-21T12:43:35.826" v="2669" actId="478"/>
          <ac:spMkLst>
            <pc:docMk/>
            <pc:sldMk cId="2622327711" sldId="268"/>
            <ac:spMk id="2" creationId="{68FBDD7B-EE25-458C-88E1-ED6FA9E21C8B}"/>
          </ac:spMkLst>
        </pc:spChg>
        <pc:spChg chg="del">
          <ac:chgData name="audrey Bu..." userId="2be9adc65c227d11" providerId="LiveId" clId="{B410F83D-B454-4833-8F76-66F72BCF0297}" dt="2020-04-21T12:43:37.036" v="2670" actId="478"/>
          <ac:spMkLst>
            <pc:docMk/>
            <pc:sldMk cId="2622327711" sldId="268"/>
            <ac:spMk id="3" creationId="{75A8ECE9-9E54-4581-B560-DAACADFF6CA1}"/>
          </ac:spMkLst>
        </pc:spChg>
        <pc:spChg chg="add">
          <ac:chgData name="audrey Bu..." userId="2be9adc65c227d11" providerId="LiveId" clId="{B410F83D-B454-4833-8F76-66F72BCF0297}" dt="2020-04-21T12:44:39.063" v="2672"/>
          <ac:spMkLst>
            <pc:docMk/>
            <pc:sldMk cId="2622327711" sldId="268"/>
            <ac:spMk id="5" creationId="{87DE314B-0C13-4272-8309-4628D3842FDE}"/>
          </ac:spMkLst>
        </pc:spChg>
        <pc:spChg chg="add del">
          <ac:chgData name="audrey Bu..." userId="2be9adc65c227d11" providerId="LiveId" clId="{B410F83D-B454-4833-8F76-66F72BCF0297}" dt="2020-04-21T12:50:03.036" v="2685" actId="11529"/>
          <ac:spMkLst>
            <pc:docMk/>
            <pc:sldMk cId="2622327711" sldId="268"/>
            <ac:spMk id="6" creationId="{AF40B646-2FC3-46E9-9562-5B507D5C87C1}"/>
          </ac:spMkLst>
        </pc:spChg>
        <pc:spChg chg="add mod">
          <ac:chgData name="audrey Bu..." userId="2be9adc65c227d11" providerId="LiveId" clId="{B410F83D-B454-4833-8F76-66F72BCF0297}" dt="2020-04-22T12:28:38.732" v="4474" actId="207"/>
          <ac:spMkLst>
            <pc:docMk/>
            <pc:sldMk cId="2622327711" sldId="268"/>
            <ac:spMk id="7" creationId="{41238A09-C388-4701-B8F1-0AD3506C0094}"/>
          </ac:spMkLst>
        </pc:spChg>
        <pc:spChg chg="add mod">
          <ac:chgData name="audrey Bu..." userId="2be9adc65c227d11" providerId="LiveId" clId="{B410F83D-B454-4833-8F76-66F72BCF0297}" dt="2020-04-21T13:06:45.026" v="2713" actId="1076"/>
          <ac:spMkLst>
            <pc:docMk/>
            <pc:sldMk cId="2622327711" sldId="268"/>
            <ac:spMk id="8" creationId="{4E6643C3-742A-408B-9C42-BEA717D944EE}"/>
          </ac:spMkLst>
        </pc:spChg>
        <pc:spChg chg="add mod">
          <ac:chgData name="audrey Bu..." userId="2be9adc65c227d11" providerId="LiveId" clId="{B410F83D-B454-4833-8F76-66F72BCF0297}" dt="2020-04-21T13:06:32.693" v="2710" actId="1076"/>
          <ac:spMkLst>
            <pc:docMk/>
            <pc:sldMk cId="2622327711" sldId="268"/>
            <ac:spMk id="9" creationId="{C5181C30-D986-4EF8-B749-F6FA2143E120}"/>
          </ac:spMkLst>
        </pc:spChg>
        <pc:picChg chg="add">
          <ac:chgData name="audrey Bu..." userId="2be9adc65c227d11" providerId="LiveId" clId="{B410F83D-B454-4833-8F76-66F72BCF0297}" dt="2020-04-21T12:43:41.534" v="2671"/>
          <ac:picMkLst>
            <pc:docMk/>
            <pc:sldMk cId="2622327711" sldId="268"/>
            <ac:picMk id="4" creationId="{D4F4DE52-29D8-479A-9A2E-4EED57A07B8F}"/>
          </ac:picMkLst>
        </pc:picChg>
        <pc:picChg chg="add del mod">
          <ac:chgData name="audrey Bu..." userId="2be9adc65c227d11" providerId="LiveId" clId="{B410F83D-B454-4833-8F76-66F72BCF0297}" dt="2020-04-21T13:05:49.546" v="2702" actId="478"/>
          <ac:picMkLst>
            <pc:docMk/>
            <pc:sldMk cId="2622327711" sldId="268"/>
            <ac:picMk id="10" creationId="{B42811E0-8339-4D11-9829-CD9212E3997E}"/>
          </ac:picMkLst>
        </pc:picChg>
        <pc:picChg chg="add mod">
          <ac:chgData name="audrey Bu..." userId="2be9adc65c227d11" providerId="LiveId" clId="{B410F83D-B454-4833-8F76-66F72BCF0297}" dt="2020-04-21T14:28:45.404" v="3020"/>
          <ac:picMkLst>
            <pc:docMk/>
            <pc:sldMk cId="2622327711" sldId="268"/>
            <ac:picMk id="12" creationId="{0A9607DA-5C0F-402D-8343-4AB2B1A15FBB}"/>
          </ac:picMkLst>
        </pc:picChg>
      </pc:sldChg>
      <pc:sldChg chg="addSp delSp modSp add mod">
        <pc:chgData name="audrey Bu..." userId="2be9adc65c227d11" providerId="LiveId" clId="{B410F83D-B454-4833-8F76-66F72BCF0297}" dt="2020-04-22T12:29:13.355" v="4478" actId="207"/>
        <pc:sldMkLst>
          <pc:docMk/>
          <pc:sldMk cId="3962514695" sldId="269"/>
        </pc:sldMkLst>
        <pc:spChg chg="del">
          <ac:chgData name="audrey Bu..." userId="2be9adc65c227d11" providerId="LiveId" clId="{B410F83D-B454-4833-8F76-66F72BCF0297}" dt="2020-04-21T13:17:52.444" v="2719" actId="478"/>
          <ac:spMkLst>
            <pc:docMk/>
            <pc:sldMk cId="3962514695" sldId="269"/>
            <ac:spMk id="2" creationId="{D445E362-23A7-4715-A194-C98E21A6DDCF}"/>
          </ac:spMkLst>
        </pc:spChg>
        <pc:spChg chg="del">
          <ac:chgData name="audrey Bu..." userId="2be9adc65c227d11" providerId="LiveId" clId="{B410F83D-B454-4833-8F76-66F72BCF0297}" dt="2020-04-21T13:17:54.383" v="2720" actId="478"/>
          <ac:spMkLst>
            <pc:docMk/>
            <pc:sldMk cId="3962514695" sldId="269"/>
            <ac:spMk id="3" creationId="{B2FBFA28-DF23-40DD-BBF3-CE53E7D8A27C}"/>
          </ac:spMkLst>
        </pc:spChg>
        <pc:spChg chg="add mod">
          <ac:chgData name="audrey Bu..." userId="2be9adc65c227d11" providerId="LiveId" clId="{B410F83D-B454-4833-8F76-66F72BCF0297}" dt="2020-04-22T12:29:13.355" v="4478" actId="207"/>
          <ac:spMkLst>
            <pc:docMk/>
            <pc:sldMk cId="3962514695" sldId="269"/>
            <ac:spMk id="5" creationId="{0A564810-9E5F-404F-B2B6-E8DD27E33BC5}"/>
          </ac:spMkLst>
        </pc:spChg>
        <pc:spChg chg="add del">
          <ac:chgData name="audrey Bu..." userId="2be9adc65c227d11" providerId="LiveId" clId="{B410F83D-B454-4833-8F76-66F72BCF0297}" dt="2020-04-21T13:22:40.723" v="2756"/>
          <ac:spMkLst>
            <pc:docMk/>
            <pc:sldMk cId="3962514695" sldId="269"/>
            <ac:spMk id="6" creationId="{546E9A58-D925-4A2F-BD56-E0FA06CEA094}"/>
          </ac:spMkLst>
        </pc:spChg>
        <pc:spChg chg="add mod">
          <ac:chgData name="audrey Bu..." userId="2be9adc65c227d11" providerId="LiveId" clId="{B410F83D-B454-4833-8F76-66F72BCF0297}" dt="2020-04-22T11:42:03.180" v="4361" actId="2085"/>
          <ac:spMkLst>
            <pc:docMk/>
            <pc:sldMk cId="3962514695" sldId="269"/>
            <ac:spMk id="7" creationId="{E492C342-39D5-4847-87AB-C02B7C6D324C}"/>
          </ac:spMkLst>
        </pc:spChg>
        <pc:spChg chg="add mod">
          <ac:chgData name="audrey Bu..." userId="2be9adc65c227d11" providerId="LiveId" clId="{B410F83D-B454-4833-8F76-66F72BCF0297}" dt="2020-04-22T11:41:57.107" v="4359" actId="207"/>
          <ac:spMkLst>
            <pc:docMk/>
            <pc:sldMk cId="3962514695" sldId="269"/>
            <ac:spMk id="8" creationId="{647CF98C-F995-48BE-914D-66AD024CFDE3}"/>
          </ac:spMkLst>
        </pc:spChg>
        <pc:spChg chg="add mod">
          <ac:chgData name="audrey Bu..." userId="2be9adc65c227d11" providerId="LiveId" clId="{B410F83D-B454-4833-8F76-66F72BCF0297}" dt="2020-04-22T11:42:20.821" v="4365" actId="207"/>
          <ac:spMkLst>
            <pc:docMk/>
            <pc:sldMk cId="3962514695" sldId="269"/>
            <ac:spMk id="9" creationId="{A1871EBD-8E18-4019-8686-5EC12A53832A}"/>
          </ac:spMkLst>
        </pc:spChg>
        <pc:spChg chg="add del mod">
          <ac:chgData name="audrey Bu..." userId="2be9adc65c227d11" providerId="LiveId" clId="{B410F83D-B454-4833-8F76-66F72BCF0297}" dt="2020-04-21T13:33:36.136" v="2830" actId="478"/>
          <ac:spMkLst>
            <pc:docMk/>
            <pc:sldMk cId="3962514695" sldId="269"/>
            <ac:spMk id="10" creationId="{5269612D-0F6D-4946-B9A6-6FE3DE29FCC8}"/>
          </ac:spMkLst>
        </pc:spChg>
        <pc:spChg chg="add del mod">
          <ac:chgData name="audrey Bu..." userId="2be9adc65c227d11" providerId="LiveId" clId="{B410F83D-B454-4833-8F76-66F72BCF0297}" dt="2020-04-21T13:33:33.524" v="2829" actId="478"/>
          <ac:spMkLst>
            <pc:docMk/>
            <pc:sldMk cId="3962514695" sldId="269"/>
            <ac:spMk id="11" creationId="{2B754D1F-CC7E-4C18-8624-DA42449CC998}"/>
          </ac:spMkLst>
        </pc:spChg>
        <pc:spChg chg="add del mod">
          <ac:chgData name="audrey Bu..." userId="2be9adc65c227d11" providerId="LiveId" clId="{B410F83D-B454-4833-8F76-66F72BCF0297}" dt="2020-04-21T13:32:36.484" v="2812"/>
          <ac:spMkLst>
            <pc:docMk/>
            <pc:sldMk cId="3962514695" sldId="269"/>
            <ac:spMk id="15" creationId="{67AB6D18-5D12-4DA3-A420-AEFFC04180FA}"/>
          </ac:spMkLst>
        </pc:spChg>
        <pc:spChg chg="add del mod">
          <ac:chgData name="audrey Bu..." userId="2be9adc65c227d11" providerId="LiveId" clId="{B410F83D-B454-4833-8F76-66F72BCF0297}" dt="2020-04-21T13:32:33.502" v="2807"/>
          <ac:spMkLst>
            <pc:docMk/>
            <pc:sldMk cId="3962514695" sldId="269"/>
            <ac:spMk id="16" creationId="{4DBED8C7-6A83-48C6-A7D6-F221EBE1A63F}"/>
          </ac:spMkLst>
        </pc:spChg>
        <pc:spChg chg="add del mod">
          <ac:chgData name="audrey Bu..." userId="2be9adc65c227d11" providerId="LiveId" clId="{B410F83D-B454-4833-8F76-66F72BCF0297}" dt="2020-04-21T13:32:32.139" v="2804"/>
          <ac:spMkLst>
            <pc:docMk/>
            <pc:sldMk cId="3962514695" sldId="269"/>
            <ac:spMk id="17" creationId="{824E728E-7730-4ECF-9BA1-631E7D07FFA8}"/>
          </ac:spMkLst>
        </pc:spChg>
        <pc:spChg chg="add del mod">
          <ac:chgData name="audrey Bu..." userId="2be9adc65c227d11" providerId="LiveId" clId="{B410F83D-B454-4833-8F76-66F72BCF0297}" dt="2020-04-21T13:32:30.793" v="2802"/>
          <ac:spMkLst>
            <pc:docMk/>
            <pc:sldMk cId="3962514695" sldId="269"/>
            <ac:spMk id="18" creationId="{A3993D16-9AD1-463F-9341-5D4F00CA44D2}"/>
          </ac:spMkLst>
        </pc:spChg>
        <pc:spChg chg="add mod">
          <ac:chgData name="audrey Bu..." userId="2be9adc65c227d11" providerId="LiveId" clId="{B410F83D-B454-4833-8F76-66F72BCF0297}" dt="2020-04-22T11:42:24.206" v="4366" actId="207"/>
          <ac:spMkLst>
            <pc:docMk/>
            <pc:sldMk cId="3962514695" sldId="269"/>
            <ac:spMk id="19" creationId="{B340CFB1-D7C5-4EC4-A00D-CE9A9323663F}"/>
          </ac:spMkLst>
        </pc:spChg>
        <pc:spChg chg="add mod">
          <ac:chgData name="audrey Bu..." userId="2be9adc65c227d11" providerId="LiveId" clId="{B410F83D-B454-4833-8F76-66F72BCF0297}" dt="2020-04-22T11:42:27.941" v="4367" actId="207"/>
          <ac:spMkLst>
            <pc:docMk/>
            <pc:sldMk cId="3962514695" sldId="269"/>
            <ac:spMk id="20" creationId="{42A687BA-5566-4663-B30E-3EF74D639766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5" creationId="{CB54B5F6-7D00-48F2-8B57-DFC9CF61DD5D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6" creationId="{C4B4A3BF-F048-4702-8ADE-71C04EED5A47}"/>
          </ac:spMkLst>
        </pc:spChg>
        <pc:spChg chg="add mod">
          <ac:chgData name="audrey Bu..." userId="2be9adc65c227d11" providerId="LiveId" clId="{B410F83D-B454-4833-8F76-66F72BCF0297}" dt="2020-04-22T11:43:01.209" v="4373" actId="207"/>
          <ac:spMkLst>
            <pc:docMk/>
            <pc:sldMk cId="3962514695" sldId="269"/>
            <ac:spMk id="27" creationId="{E2FDE963-FB5D-4B87-9B53-AA36010250F3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8" creationId="{93C667AB-1831-4F78-AC58-9B65781419A0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29" creationId="{647DE2FA-9B14-4A54-864D-6740D0E341E6}"/>
          </ac:spMkLst>
        </pc:spChg>
        <pc:spChg chg="add mod">
          <ac:chgData name="audrey Bu..." userId="2be9adc65c227d11" providerId="LiveId" clId="{B410F83D-B454-4833-8F76-66F72BCF0297}" dt="2020-04-22T11:42:56.839" v="4372" actId="207"/>
          <ac:spMkLst>
            <pc:docMk/>
            <pc:sldMk cId="3962514695" sldId="269"/>
            <ac:spMk id="30" creationId="{D8C81F88-6071-4818-9CDE-D8D8355F7F6F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1" creationId="{D8733639-5433-4247-9832-FC90AFAABAF5}"/>
          </ac:spMkLst>
        </pc:spChg>
        <pc:spChg chg="add mod">
          <ac:chgData name="audrey Bu..." userId="2be9adc65c227d11" providerId="LiveId" clId="{B410F83D-B454-4833-8F76-66F72BCF0297}" dt="2020-04-21T13:37:53.056" v="2857" actId="1076"/>
          <ac:spMkLst>
            <pc:docMk/>
            <pc:sldMk cId="3962514695" sldId="269"/>
            <ac:spMk id="32" creationId="{D101425A-C8BF-49C1-938F-BEA356D1A91F}"/>
          </ac:spMkLst>
        </pc:spChg>
        <pc:spChg chg="add mod">
          <ac:chgData name="audrey Bu..." userId="2be9adc65c227d11" providerId="LiveId" clId="{B410F83D-B454-4833-8F76-66F72BCF0297}" dt="2020-04-22T11:42:53.184" v="4371" actId="207"/>
          <ac:spMkLst>
            <pc:docMk/>
            <pc:sldMk cId="3962514695" sldId="269"/>
            <ac:spMk id="33" creationId="{5B8DF132-62E1-45D7-8355-D23D068472B3}"/>
          </ac:spMkLst>
        </pc:spChg>
        <pc:spChg chg="add mod">
          <ac:chgData name="audrey Bu..." userId="2be9adc65c227d11" providerId="LiveId" clId="{B410F83D-B454-4833-8F76-66F72BCF0297}" dt="2020-04-22T11:43:15.108" v="4377" actId="207"/>
          <ac:spMkLst>
            <pc:docMk/>
            <pc:sldMk cId="3962514695" sldId="269"/>
            <ac:spMk id="34" creationId="{80BC5200-F78B-43D7-B65E-988514A0E46A}"/>
          </ac:spMkLst>
        </pc:spChg>
        <pc:spChg chg="add mod">
          <ac:chgData name="audrey Bu..." userId="2be9adc65c227d11" providerId="LiveId" clId="{B410F83D-B454-4833-8F76-66F72BCF0297}" dt="2020-04-22T11:42:16.077" v="4364" actId="2085"/>
          <ac:spMkLst>
            <pc:docMk/>
            <pc:sldMk cId="3962514695" sldId="269"/>
            <ac:spMk id="35" creationId="{EE2E680F-614B-485D-B7CE-61B9F1FF136F}"/>
          </ac:spMkLst>
        </pc:spChg>
        <pc:picChg chg="add">
          <ac:chgData name="audrey Bu..." userId="2be9adc65c227d11" providerId="LiveId" clId="{B410F83D-B454-4833-8F76-66F72BCF0297}" dt="2020-04-21T13:22:16.436" v="2754"/>
          <ac:picMkLst>
            <pc:docMk/>
            <pc:sldMk cId="3962514695" sldId="269"/>
            <ac:picMk id="4" creationId="{29F6FAE3-3AA5-4703-8411-449AD5712AA7}"/>
          </ac:picMkLst>
        </pc:picChg>
        <pc:picChg chg="add del mod">
          <ac:chgData name="audrey Bu..." userId="2be9adc65c227d11" providerId="LiveId" clId="{B410F83D-B454-4833-8F76-66F72BCF0297}" dt="2020-04-21T13:32:42.111" v="2817" actId="478"/>
          <ac:picMkLst>
            <pc:docMk/>
            <pc:sldMk cId="3962514695" sldId="269"/>
            <ac:picMk id="12" creationId="{459FF4D5-F750-4BF4-8942-8ED5746E4A84}"/>
          </ac:picMkLst>
        </pc:picChg>
        <pc:picChg chg="add del mod">
          <ac:chgData name="audrey Bu..." userId="2be9adc65c227d11" providerId="LiveId" clId="{B410F83D-B454-4833-8F76-66F72BCF0297}" dt="2020-04-21T13:32:38.043" v="2816"/>
          <ac:picMkLst>
            <pc:docMk/>
            <pc:sldMk cId="3962514695" sldId="269"/>
            <ac:picMk id="13" creationId="{32994EBB-E2BE-4A3D-9073-A070B189B43B}"/>
          </ac:picMkLst>
        </pc:picChg>
        <pc:picChg chg="add del mod">
          <ac:chgData name="audrey Bu..." userId="2be9adc65c227d11" providerId="LiveId" clId="{B410F83D-B454-4833-8F76-66F72BCF0297}" dt="2020-04-21T13:32:37.257" v="2814"/>
          <ac:picMkLst>
            <pc:docMk/>
            <pc:sldMk cId="3962514695" sldId="269"/>
            <ac:picMk id="14" creationId="{E1D0D6DC-1CEC-448E-B933-5C1458AF2358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2" creationId="{B40ADE1E-769A-4BF1-BC4F-2F127DB662DD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3" creationId="{B127EAA7-BAB6-420A-9B89-5D1B8CCFDF85}"/>
          </ac:picMkLst>
        </pc:picChg>
        <pc:picChg chg="add mod">
          <ac:chgData name="audrey Bu..." userId="2be9adc65c227d11" providerId="LiveId" clId="{B410F83D-B454-4833-8F76-66F72BCF0297}" dt="2020-04-21T13:37:53.056" v="2857" actId="1076"/>
          <ac:picMkLst>
            <pc:docMk/>
            <pc:sldMk cId="3962514695" sldId="269"/>
            <ac:picMk id="24" creationId="{2E074DF1-C02F-4D3C-AA93-A808B1723B4A}"/>
          </ac:picMkLst>
        </pc:picChg>
      </pc:sldChg>
      <pc:sldChg chg="addSp modSp add mod">
        <pc:chgData name="audrey Bu..." userId="2be9adc65c227d11" providerId="LiveId" clId="{B410F83D-B454-4833-8F76-66F72BCF0297}" dt="2020-04-22T12:29:21.538" v="4479" actId="207"/>
        <pc:sldMkLst>
          <pc:docMk/>
          <pc:sldMk cId="3919059113" sldId="270"/>
        </pc:sldMkLst>
        <pc:spChg chg="mod">
          <ac:chgData name="audrey Bu..." userId="2be9adc65c227d11" providerId="LiveId" clId="{B410F83D-B454-4833-8F76-66F72BCF0297}" dt="2020-04-22T12:29:21.538" v="4479" actId="207"/>
          <ac:spMkLst>
            <pc:docMk/>
            <pc:sldMk cId="3919059113" sldId="270"/>
            <ac:spMk id="5" creationId="{0A564810-9E5F-404F-B2B6-E8DD27E33BC5}"/>
          </ac:spMkLst>
        </pc:spChg>
        <pc:spChg chg="mod">
          <ac:chgData name="audrey Bu..." userId="2be9adc65c227d11" providerId="LiveId" clId="{B410F83D-B454-4833-8F76-66F72BCF0297}" dt="2020-04-22T11:43:51.701" v="4381" actId="2085"/>
          <ac:spMkLst>
            <pc:docMk/>
            <pc:sldMk cId="3919059113" sldId="270"/>
            <ac:spMk id="7" creationId="{E492C342-39D5-4847-87AB-C02B7C6D324C}"/>
          </ac:spMkLst>
        </pc:spChg>
        <pc:spChg chg="mod">
          <ac:chgData name="audrey Bu..." userId="2be9adc65c227d11" providerId="LiveId" clId="{B410F83D-B454-4833-8F76-66F72BCF0297}" dt="2020-04-22T11:43:46.281" v="4379" actId="207"/>
          <ac:spMkLst>
            <pc:docMk/>
            <pc:sldMk cId="3919059113" sldId="270"/>
            <ac:spMk id="8" creationId="{647CF98C-F995-48BE-914D-66AD024CFDE3}"/>
          </ac:spMkLst>
        </pc:spChg>
        <pc:spChg chg="mod">
          <ac:chgData name="audrey Bu..." userId="2be9adc65c227d11" providerId="LiveId" clId="{B410F83D-B454-4833-8F76-66F72BCF0297}" dt="2020-04-22T11:44:19.572" v="4387" actId="207"/>
          <ac:spMkLst>
            <pc:docMk/>
            <pc:sldMk cId="3919059113" sldId="270"/>
            <ac:spMk id="9" creationId="{A1871EBD-8E18-4019-8686-5EC12A53832A}"/>
          </ac:spMkLst>
        </pc:spChg>
        <pc:spChg chg="mod">
          <ac:chgData name="audrey Bu..." userId="2be9adc65c227d11" providerId="LiveId" clId="{B410F83D-B454-4833-8F76-66F72BCF0297}" dt="2020-04-22T11:44:22.683" v="4388" actId="207"/>
          <ac:spMkLst>
            <pc:docMk/>
            <pc:sldMk cId="3919059113" sldId="270"/>
            <ac:spMk id="19" creationId="{B340CFB1-D7C5-4EC4-A00D-CE9A9323663F}"/>
          </ac:spMkLst>
        </pc:spChg>
        <pc:spChg chg="mod">
          <ac:chgData name="audrey Bu..." userId="2be9adc65c227d11" providerId="LiveId" clId="{B410F83D-B454-4833-8F76-66F72BCF0297}" dt="2020-04-22T11:44:26.155" v="4389" actId="207"/>
          <ac:spMkLst>
            <pc:docMk/>
            <pc:sldMk cId="3919059113" sldId="270"/>
            <ac:spMk id="20" creationId="{42A687BA-5566-4663-B30E-3EF74D639766}"/>
          </ac:spMkLst>
        </pc:spChg>
        <pc:spChg chg="mod">
          <ac:chgData name="audrey Bu..." userId="2be9adc65c227d11" providerId="LiveId" clId="{B410F83D-B454-4833-8F76-66F72BCF0297}" dt="2020-04-22T11:44:52.879" v="4396" actId="207"/>
          <ac:spMkLst>
            <pc:docMk/>
            <pc:sldMk cId="3919059113" sldId="270"/>
            <ac:spMk id="27" creationId="{E2FDE963-FB5D-4B87-9B53-AA36010250F3}"/>
          </ac:spMkLst>
        </pc:spChg>
        <pc:spChg chg="mod">
          <ac:chgData name="audrey Bu..." userId="2be9adc65c227d11" providerId="LiveId" clId="{B410F83D-B454-4833-8F76-66F72BCF0297}" dt="2020-04-22T11:44:47.788" v="4395" actId="207"/>
          <ac:spMkLst>
            <pc:docMk/>
            <pc:sldMk cId="3919059113" sldId="270"/>
            <ac:spMk id="30" creationId="{D8C81F88-6071-4818-9CDE-D8D8355F7F6F}"/>
          </ac:spMkLst>
        </pc:spChg>
        <pc:spChg chg="mod">
          <ac:chgData name="audrey Bu..." userId="2be9adc65c227d11" providerId="LiveId" clId="{B410F83D-B454-4833-8F76-66F72BCF0297}" dt="2020-04-22T11:44:43.909" v="4394" actId="207"/>
          <ac:spMkLst>
            <pc:docMk/>
            <pc:sldMk cId="3919059113" sldId="270"/>
            <ac:spMk id="33" creationId="{5B8DF132-62E1-45D7-8355-D23D068472B3}"/>
          </ac:spMkLst>
        </pc:spChg>
        <pc:spChg chg="mod">
          <ac:chgData name="audrey Bu..." userId="2be9adc65c227d11" providerId="LiveId" clId="{B410F83D-B454-4833-8F76-66F72BCF0297}" dt="2020-04-22T11:43:58.465" v="4383" actId="207"/>
          <ac:spMkLst>
            <pc:docMk/>
            <pc:sldMk cId="3919059113" sldId="270"/>
            <ac:spMk id="34" creationId="{80BC5200-F78B-43D7-B65E-988514A0E46A}"/>
          </ac:spMkLst>
        </pc:spChg>
        <pc:spChg chg="add mod">
          <ac:chgData name="audrey Bu..." userId="2be9adc65c227d11" providerId="LiveId" clId="{B410F83D-B454-4833-8F76-66F72BCF0297}" dt="2020-04-22T11:44:14.907" v="4386" actId="2085"/>
          <ac:spMkLst>
            <pc:docMk/>
            <pc:sldMk cId="3919059113" sldId="270"/>
            <ac:spMk id="35" creationId="{BFCBAD4E-402A-4DFC-B921-635B862FB685}"/>
          </ac:spMkLst>
        </pc:spChg>
      </pc:sldChg>
      <pc:sldChg chg="addSp delSp modSp add mod">
        <pc:chgData name="audrey Bu..." userId="2be9adc65c227d11" providerId="LiveId" clId="{B410F83D-B454-4833-8F76-66F72BCF0297}" dt="2020-04-22T12:29:29.926" v="4480" actId="207"/>
        <pc:sldMkLst>
          <pc:docMk/>
          <pc:sldMk cId="1269769466" sldId="271"/>
        </pc:sldMkLst>
        <pc:spChg chg="del">
          <ac:chgData name="audrey Bu..." userId="2be9adc65c227d11" providerId="LiveId" clId="{B410F83D-B454-4833-8F76-66F72BCF0297}" dt="2020-04-21T13:41:49.304" v="2889" actId="478"/>
          <ac:spMkLst>
            <pc:docMk/>
            <pc:sldMk cId="1269769466" sldId="271"/>
            <ac:spMk id="2" creationId="{AA6A43BC-548D-4C09-85E9-30210468247E}"/>
          </ac:spMkLst>
        </pc:spChg>
        <pc:spChg chg="del">
          <ac:chgData name="audrey Bu..." userId="2be9adc65c227d11" providerId="LiveId" clId="{B410F83D-B454-4833-8F76-66F72BCF0297}" dt="2020-04-21T13:41:54.808" v="2890" actId="478"/>
          <ac:spMkLst>
            <pc:docMk/>
            <pc:sldMk cId="1269769466" sldId="271"/>
            <ac:spMk id="3" creationId="{F5A5E0C0-8C61-438F-8517-934DA0301F84}"/>
          </ac:spMkLst>
        </pc:spChg>
        <pc:spChg chg="add mod">
          <ac:chgData name="audrey Bu..." userId="2be9adc65c227d11" providerId="LiveId" clId="{B410F83D-B454-4833-8F76-66F72BCF0297}" dt="2020-04-22T12:29:29.926" v="4480" actId="207"/>
          <ac:spMkLst>
            <pc:docMk/>
            <pc:sldMk cId="1269769466" sldId="271"/>
            <ac:spMk id="5" creationId="{0ED021E7-CFA8-4B1C-8662-133843D863D2}"/>
          </ac:spMkLst>
        </pc:spChg>
        <pc:spChg chg="add mod">
          <ac:chgData name="audrey Bu..." userId="2be9adc65c227d11" providerId="LiveId" clId="{B410F83D-B454-4833-8F76-66F72BCF0297}" dt="2020-04-22T11:45:39.901" v="4400" actId="2085"/>
          <ac:spMkLst>
            <pc:docMk/>
            <pc:sldMk cId="1269769466" sldId="271"/>
            <ac:spMk id="6" creationId="{AB126284-19CA-49DB-8112-460398E411BE}"/>
          </ac:spMkLst>
        </pc:spChg>
        <pc:spChg chg="add mod">
          <ac:chgData name="audrey Bu..." userId="2be9adc65c227d11" providerId="LiveId" clId="{B410F83D-B454-4833-8F76-66F72BCF0297}" dt="2020-04-22T11:45:32.515" v="4398" actId="207"/>
          <ac:spMkLst>
            <pc:docMk/>
            <pc:sldMk cId="1269769466" sldId="271"/>
            <ac:spMk id="7" creationId="{1B6DC7E8-15AC-4170-99F4-ED11F4280D59}"/>
          </ac:spMkLst>
        </pc:spChg>
        <pc:spChg chg="add mod">
          <ac:chgData name="audrey Bu..." userId="2be9adc65c227d11" providerId="LiveId" clId="{B410F83D-B454-4833-8F76-66F72BCF0297}" dt="2020-04-22T11:45:57.689" v="4404" actId="207"/>
          <ac:spMkLst>
            <pc:docMk/>
            <pc:sldMk cId="1269769466" sldId="271"/>
            <ac:spMk id="8" creationId="{0C8E9026-0208-43F2-A847-6A4119B313F2}"/>
          </ac:spMkLst>
        </pc:spChg>
        <pc:spChg chg="add mod">
          <ac:chgData name="audrey Bu..." userId="2be9adc65c227d11" providerId="LiveId" clId="{B410F83D-B454-4833-8F76-66F72BCF0297}" dt="2020-04-22T11:46:17.781" v="4410" actId="207"/>
          <ac:spMkLst>
            <pc:docMk/>
            <pc:sldMk cId="1269769466" sldId="271"/>
            <ac:spMk id="9" creationId="{064C8E55-B5E8-4AD5-892E-432B8128A069}"/>
          </ac:spMkLst>
        </pc:spChg>
        <pc:spChg chg="add mod">
          <ac:chgData name="audrey Bu..." userId="2be9adc65c227d11" providerId="LiveId" clId="{B410F83D-B454-4833-8F76-66F72BCF0297}" dt="2020-04-21T14:00:06.461" v="2940" actId="1076"/>
          <ac:spMkLst>
            <pc:docMk/>
            <pc:sldMk cId="1269769466" sldId="271"/>
            <ac:spMk id="12" creationId="{DDCE8298-927C-4D9E-9C95-7367F3626B89}"/>
          </ac:spMkLst>
        </pc:spChg>
        <pc:spChg chg="add mod">
          <ac:chgData name="audrey Bu..." userId="2be9adc65c227d11" providerId="LiveId" clId="{B410F83D-B454-4833-8F76-66F72BCF0297}" dt="2020-04-21T14:00:10.876" v="2941" actId="1076"/>
          <ac:spMkLst>
            <pc:docMk/>
            <pc:sldMk cId="1269769466" sldId="271"/>
            <ac:spMk id="13" creationId="{0475FE2A-B6F0-4EE4-9170-0E2571BCD752}"/>
          </ac:spMkLst>
        </pc:spChg>
        <pc:spChg chg="add mod">
          <ac:chgData name="audrey Bu..." userId="2be9adc65c227d11" providerId="LiveId" clId="{B410F83D-B454-4833-8F76-66F72BCF0297}" dt="2020-04-21T14:07:47.222" v="2962" actId="1076"/>
          <ac:spMkLst>
            <pc:docMk/>
            <pc:sldMk cId="1269769466" sldId="271"/>
            <ac:spMk id="14" creationId="{5414C73D-5851-4B78-AAD5-5DDB31AB0AFA}"/>
          </ac:spMkLst>
        </pc:spChg>
        <pc:spChg chg="add mod">
          <ac:chgData name="audrey Bu..." userId="2be9adc65c227d11" providerId="LiveId" clId="{B410F83D-B454-4833-8F76-66F72BCF0297}" dt="2020-04-21T14:00:06.461" v="2940" actId="1076"/>
          <ac:spMkLst>
            <pc:docMk/>
            <pc:sldMk cId="1269769466" sldId="271"/>
            <ac:spMk id="15" creationId="{A758FE3C-AF48-41C9-9D5E-16A9AE722CF9}"/>
          </ac:spMkLst>
        </pc:spChg>
        <pc:spChg chg="add mod">
          <ac:chgData name="audrey Bu..." userId="2be9adc65c227d11" providerId="LiveId" clId="{B410F83D-B454-4833-8F76-66F72BCF0297}" dt="2020-04-21T14:07:51.473" v="2963" actId="1076"/>
          <ac:spMkLst>
            <pc:docMk/>
            <pc:sldMk cId="1269769466" sldId="271"/>
            <ac:spMk id="16" creationId="{394B7D09-BD09-4C08-860C-222BBA3F6503}"/>
          </ac:spMkLst>
        </pc:spChg>
        <pc:spChg chg="add mod">
          <ac:chgData name="audrey Bu..." userId="2be9adc65c227d11" providerId="LiveId" clId="{B410F83D-B454-4833-8F76-66F72BCF0297}" dt="2020-04-22T11:46:02.149" v="4405" actId="207"/>
          <ac:spMkLst>
            <pc:docMk/>
            <pc:sldMk cId="1269769466" sldId="271"/>
            <ac:spMk id="17" creationId="{4F949010-380E-4012-A44F-88327E170389}"/>
          </ac:spMkLst>
        </pc:spChg>
        <pc:spChg chg="add del">
          <ac:chgData name="audrey Bu..." userId="2be9adc65c227d11" providerId="LiveId" clId="{B410F83D-B454-4833-8F76-66F72BCF0297}" dt="2020-04-21T14:04:08.536" v="2953"/>
          <ac:spMkLst>
            <pc:docMk/>
            <pc:sldMk cId="1269769466" sldId="271"/>
            <ac:spMk id="18" creationId="{5BC61BA3-600C-4AE7-86F7-B7BFF241A08A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19" creationId="{F8A96007-0E3B-4FC1-813F-68387A300205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0" creationId="{5A39B560-4682-4968-BB68-C32ECE1D3ECB}"/>
          </ac:spMkLst>
        </pc:spChg>
        <pc:spChg chg="add del mod">
          <ac:chgData name="audrey Bu..." userId="2be9adc65c227d11" providerId="LiveId" clId="{B410F83D-B454-4833-8F76-66F72BCF0297}" dt="2020-04-21T14:05:21.421" v="2956" actId="478"/>
          <ac:spMkLst>
            <pc:docMk/>
            <pc:sldMk cId="1269769466" sldId="271"/>
            <ac:spMk id="22" creationId="{A20336D2-0441-4522-B1AD-FA7F43F0C280}"/>
          </ac:spMkLst>
        </pc:spChg>
        <pc:spChg chg="add mod">
          <ac:chgData name="audrey Bu..." userId="2be9adc65c227d11" providerId="LiveId" clId="{B410F83D-B454-4833-8F76-66F72BCF0297}" dt="2020-04-21T14:07:35.515" v="2961" actId="14100"/>
          <ac:spMkLst>
            <pc:docMk/>
            <pc:sldMk cId="1269769466" sldId="271"/>
            <ac:spMk id="23" creationId="{FC7D99B2-BD4C-4F4D-9DEE-60451765E09E}"/>
          </ac:spMkLst>
        </pc:spChg>
        <pc:spChg chg="add mod">
          <ac:chgData name="audrey Bu..." userId="2be9adc65c227d11" providerId="LiveId" clId="{B410F83D-B454-4833-8F76-66F72BCF0297}" dt="2020-04-21T14:07:29.155" v="2960" actId="14100"/>
          <ac:spMkLst>
            <pc:docMk/>
            <pc:sldMk cId="1269769466" sldId="271"/>
            <ac:spMk id="25" creationId="{0CCCBC21-054D-42D8-89DC-B89CDD130395}"/>
          </ac:spMkLst>
        </pc:spChg>
        <pc:spChg chg="add mod">
          <ac:chgData name="audrey Bu..." userId="2be9adc65c227d11" providerId="LiveId" clId="{B410F83D-B454-4833-8F76-66F72BCF0297}" dt="2020-04-22T11:45:52.395" v="4403" actId="207"/>
          <ac:spMkLst>
            <pc:docMk/>
            <pc:sldMk cId="1269769466" sldId="271"/>
            <ac:spMk id="26" creationId="{244D1FED-9B03-4C7C-99A7-32C91ACEF5C2}"/>
          </ac:spMkLst>
        </pc:spChg>
        <pc:picChg chg="add">
          <ac:chgData name="audrey Bu..." userId="2be9adc65c227d11" providerId="LiveId" clId="{B410F83D-B454-4833-8F76-66F72BCF0297}" dt="2020-04-21T13:45:54.828" v="2891"/>
          <ac:picMkLst>
            <pc:docMk/>
            <pc:sldMk cId="1269769466" sldId="271"/>
            <ac:picMk id="4" creationId="{0071BEAE-23DA-409A-A40D-C69D429AC659}"/>
          </ac:picMkLst>
        </pc:picChg>
        <pc:picChg chg="add mod">
          <ac:chgData name="audrey Bu..." userId="2be9adc65c227d11" providerId="LiveId" clId="{B410F83D-B454-4833-8F76-66F72BCF0297}" dt="2020-04-21T13:57:26.709" v="2938" actId="14100"/>
          <ac:picMkLst>
            <pc:docMk/>
            <pc:sldMk cId="1269769466" sldId="271"/>
            <ac:picMk id="11" creationId="{CE430A33-03BE-4091-AF8A-B5F457E04F4E}"/>
          </ac:picMkLst>
        </pc:picChg>
        <pc:cxnChg chg="add del mod">
          <ac:chgData name="audrey Bu..." userId="2be9adc65c227d11" providerId="LiveId" clId="{B410F83D-B454-4833-8F76-66F72BCF0297}" dt="2020-04-21T14:05:21.421" v="2956" actId="478"/>
          <ac:cxnSpMkLst>
            <pc:docMk/>
            <pc:sldMk cId="1269769466" sldId="271"/>
            <ac:cxnSpMk id="21" creationId="{2CF23595-F1CF-4405-8ACF-E4F49F94C230}"/>
          </ac:cxnSpMkLst>
        </pc:cxnChg>
        <pc:cxnChg chg="add">
          <ac:chgData name="audrey Bu..." userId="2be9adc65c227d11" providerId="LiveId" clId="{B410F83D-B454-4833-8F76-66F72BCF0297}" dt="2020-04-21T14:06:37.529" v="2957"/>
          <ac:cxnSpMkLst>
            <pc:docMk/>
            <pc:sldMk cId="1269769466" sldId="271"/>
            <ac:cxnSpMk id="24" creationId="{3C22FEE5-BEFA-4C23-85C3-607BE7CBF6E5}"/>
          </ac:cxnSpMkLst>
        </pc:cxnChg>
      </pc:sldChg>
      <pc:sldChg chg="addSp delSp modSp add mod ord">
        <pc:chgData name="audrey Bu..." userId="2be9adc65c227d11" providerId="LiveId" clId="{B410F83D-B454-4833-8F76-66F72BCF0297}" dt="2020-04-22T12:28:46.647" v="4475" actId="207"/>
        <pc:sldMkLst>
          <pc:docMk/>
          <pc:sldMk cId="1847890069" sldId="272"/>
        </pc:sldMkLst>
        <pc:spChg chg="del">
          <ac:chgData name="audrey Bu..." userId="2be9adc65c227d11" providerId="LiveId" clId="{B410F83D-B454-4833-8F76-66F72BCF0297}" dt="2020-04-21T14:16:46.830" v="2968" actId="478"/>
          <ac:spMkLst>
            <pc:docMk/>
            <pc:sldMk cId="1847890069" sldId="272"/>
            <ac:spMk id="2" creationId="{745C92C0-8AFB-4C2E-AD40-589203480BB1}"/>
          </ac:spMkLst>
        </pc:spChg>
        <pc:spChg chg="del">
          <ac:chgData name="audrey Bu..." userId="2be9adc65c227d11" providerId="LiveId" clId="{B410F83D-B454-4833-8F76-66F72BCF0297}" dt="2020-04-21T14:16:48.178" v="2969" actId="478"/>
          <ac:spMkLst>
            <pc:docMk/>
            <pc:sldMk cId="1847890069" sldId="272"/>
            <ac:spMk id="3" creationId="{0371FE5F-C16E-4912-901A-0445C3AC2F94}"/>
          </ac:spMkLst>
        </pc:spChg>
        <pc:spChg chg="add mod">
          <ac:chgData name="audrey Bu..." userId="2be9adc65c227d11" providerId="LiveId" clId="{B410F83D-B454-4833-8F76-66F72BCF0297}" dt="2020-04-22T12:28:46.647" v="4475" actId="207"/>
          <ac:spMkLst>
            <pc:docMk/>
            <pc:sldMk cId="1847890069" sldId="272"/>
            <ac:spMk id="5" creationId="{64662794-4ABA-4937-837D-8C5F08A4CFB5}"/>
          </ac:spMkLst>
        </pc:spChg>
        <pc:spChg chg="add mod">
          <ac:chgData name="audrey Bu..." userId="2be9adc65c227d11" providerId="LiveId" clId="{B410F83D-B454-4833-8F76-66F72BCF0297}" dt="2020-04-22T11:38:07.355" v="4327" actId="2085"/>
          <ac:spMkLst>
            <pc:docMk/>
            <pc:sldMk cId="1847890069" sldId="272"/>
            <ac:spMk id="6" creationId="{42FB244C-8AA9-4322-9A89-A93AA3C3D7ED}"/>
          </ac:spMkLst>
        </pc:spChg>
        <pc:spChg chg="add mod">
          <ac:chgData name="audrey Bu..." userId="2be9adc65c227d11" providerId="LiveId" clId="{B410F83D-B454-4833-8F76-66F72BCF0297}" dt="2020-04-22T11:38:01.807" v="4325" actId="207"/>
          <ac:spMkLst>
            <pc:docMk/>
            <pc:sldMk cId="1847890069" sldId="272"/>
            <ac:spMk id="7" creationId="{0A8BACBA-1B2E-4023-BE00-572600EBFB6F}"/>
          </ac:spMkLst>
        </pc:spChg>
        <pc:spChg chg="add mod">
          <ac:chgData name="audrey Bu..." userId="2be9adc65c227d11" providerId="LiveId" clId="{B410F83D-B454-4833-8F76-66F72BCF0297}" dt="2020-04-22T11:38:22.689" v="4330" actId="2085"/>
          <ac:spMkLst>
            <pc:docMk/>
            <pc:sldMk cId="1847890069" sldId="272"/>
            <ac:spMk id="8" creationId="{6A25BBA2-5F78-4B1E-AB02-0D96666E908E}"/>
          </ac:spMkLst>
        </pc:spChg>
        <pc:spChg chg="add mod">
          <ac:chgData name="audrey Bu..." userId="2be9adc65c227d11" providerId="LiveId" clId="{B410F83D-B454-4833-8F76-66F72BCF0297}" dt="2020-04-22T11:38:39.614" v="4333" actId="207"/>
          <ac:spMkLst>
            <pc:docMk/>
            <pc:sldMk cId="1847890069" sldId="272"/>
            <ac:spMk id="9" creationId="{B2E46945-9CFE-4411-98F5-DEBE5FEF1CFF}"/>
          </ac:spMkLst>
        </pc:spChg>
        <pc:spChg chg="add mod ord">
          <ac:chgData name="audrey Bu..." userId="2be9adc65c227d11" providerId="LiveId" clId="{B410F83D-B454-4833-8F76-66F72BCF0297}" dt="2020-04-21T14:57:12.638" v="3530" actId="20577"/>
          <ac:spMkLst>
            <pc:docMk/>
            <pc:sldMk cId="1847890069" sldId="272"/>
            <ac:spMk id="10" creationId="{36813AC6-F381-434E-B7F5-75D6AD091CDE}"/>
          </ac:spMkLst>
        </pc:spChg>
        <pc:spChg chg="add mod">
          <ac:chgData name="audrey Bu..." userId="2be9adc65c227d11" providerId="LiveId" clId="{B410F83D-B454-4833-8F76-66F72BCF0297}" dt="2020-04-22T11:38:56.030" v="4335" actId="207"/>
          <ac:spMkLst>
            <pc:docMk/>
            <pc:sldMk cId="1847890069" sldId="272"/>
            <ac:spMk id="16" creationId="{E840EE75-74F7-4470-8FE4-CF5B0D48F6EA}"/>
          </ac:spMkLst>
        </pc:spChg>
        <pc:grpChg chg="add mod">
          <ac:chgData name="audrey Bu..." userId="2be9adc65c227d11" providerId="LiveId" clId="{B410F83D-B454-4833-8F76-66F72BCF0297}" dt="2020-04-21T14:57:35.750" v="3533" actId="1076"/>
          <ac:grpSpMkLst>
            <pc:docMk/>
            <pc:sldMk cId="1847890069" sldId="272"/>
            <ac:grpSpMk id="17" creationId="{7051361C-E370-4755-86EB-0CAAB40589A8}"/>
          </ac:grpSpMkLst>
        </pc:grpChg>
        <pc:picChg chg="add">
          <ac:chgData name="audrey Bu..." userId="2be9adc65c227d11" providerId="LiveId" clId="{B410F83D-B454-4833-8F76-66F72BCF0297}" dt="2020-04-21T14:22:17.813" v="2972"/>
          <ac:picMkLst>
            <pc:docMk/>
            <pc:sldMk cId="1847890069" sldId="272"/>
            <ac:picMk id="4" creationId="{0CED3E23-1373-4AA2-B5E2-399A41BF0479}"/>
          </ac:picMkLst>
        </pc:picChg>
        <pc:picChg chg="add mod">
          <ac:chgData name="audrey Bu..." userId="2be9adc65c227d11" providerId="LiveId" clId="{B410F83D-B454-4833-8F76-66F72BCF0297}" dt="2020-04-21T14:56:47.914" v="3524" actId="1076"/>
          <ac:picMkLst>
            <pc:docMk/>
            <pc:sldMk cId="1847890069" sldId="272"/>
            <ac:picMk id="11" creationId="{E4D61EDD-9C18-48C2-95A1-94C40EBEECF0}"/>
          </ac:picMkLst>
        </pc:picChg>
        <pc:picChg chg="add mod">
          <ac:chgData name="audrey Bu..." userId="2be9adc65c227d11" providerId="LiveId" clId="{B410F83D-B454-4833-8F76-66F72BCF0297}" dt="2020-04-21T14:55:18.977" v="3514" actId="1076"/>
          <ac:picMkLst>
            <pc:docMk/>
            <pc:sldMk cId="1847890069" sldId="272"/>
            <ac:picMk id="12" creationId="{B3C30A93-C8D9-4D07-8E6E-5639DCAE287C}"/>
          </ac:picMkLst>
        </pc:picChg>
        <pc:picChg chg="add mod ord">
          <ac:chgData name="audrey Bu..." userId="2be9adc65c227d11" providerId="LiveId" clId="{B410F83D-B454-4833-8F76-66F72BCF0297}" dt="2020-04-21T14:56:09.016" v="3518" actId="1076"/>
          <ac:picMkLst>
            <pc:docMk/>
            <pc:sldMk cId="1847890069" sldId="272"/>
            <ac:picMk id="13" creationId="{0B1250C2-4717-4D84-AD0A-E0584B84FF40}"/>
          </ac:picMkLst>
        </pc:picChg>
        <pc:picChg chg="add mod">
          <ac:chgData name="audrey Bu..." userId="2be9adc65c227d11" providerId="LiveId" clId="{B410F83D-B454-4833-8F76-66F72BCF0297}" dt="2020-04-21T14:55:18.977" v="3514" actId="1076"/>
          <ac:picMkLst>
            <pc:docMk/>
            <pc:sldMk cId="1847890069" sldId="272"/>
            <ac:picMk id="14" creationId="{6B3F3FFD-3B6F-4186-A6E4-F0460F69D1C6}"/>
          </ac:picMkLst>
        </pc:picChg>
        <pc:picChg chg="add mod">
          <ac:chgData name="audrey Bu..." userId="2be9adc65c227d11" providerId="LiveId" clId="{B410F83D-B454-4833-8F76-66F72BCF0297}" dt="2020-04-21T14:56:54.386" v="3525" actId="1076"/>
          <ac:picMkLst>
            <pc:docMk/>
            <pc:sldMk cId="1847890069" sldId="272"/>
            <ac:picMk id="15" creationId="{80632DAB-1514-4FB6-B87A-2921C2C241A3}"/>
          </ac:picMkLst>
        </pc:picChg>
        <pc:picChg chg="add mod">
          <ac:chgData name="audrey Bu..." userId="2be9adc65c227d11" providerId="LiveId" clId="{B410F83D-B454-4833-8F76-66F72BCF0297}" dt="2020-04-21T14:55:18.977" v="3514" actId="1076"/>
          <ac:picMkLst>
            <pc:docMk/>
            <pc:sldMk cId="1847890069" sldId="272"/>
            <ac:picMk id="21" creationId="{1BE93036-03A3-4ADB-B7D8-8870B332A0D0}"/>
          </ac:picMkLst>
        </pc:picChg>
        <pc:picChg chg="add mod">
          <ac:chgData name="audrey Bu..." userId="2be9adc65c227d11" providerId="LiveId" clId="{B410F83D-B454-4833-8F76-66F72BCF0297}" dt="2020-04-21T14:56:28.260" v="3521" actId="1076"/>
          <ac:picMkLst>
            <pc:docMk/>
            <pc:sldMk cId="1847890069" sldId="272"/>
            <ac:picMk id="22" creationId="{16261A4A-4BD1-48C2-9AC9-D495FE206DA9}"/>
          </ac:picMkLst>
        </pc:picChg>
        <pc:picChg chg="add mod">
          <ac:chgData name="audrey Bu..." userId="2be9adc65c227d11" providerId="LiveId" clId="{B410F83D-B454-4833-8F76-66F72BCF0297}" dt="2020-04-21T14:55:18.977" v="3514" actId="1076"/>
          <ac:picMkLst>
            <pc:docMk/>
            <pc:sldMk cId="1847890069" sldId="272"/>
            <ac:picMk id="23" creationId="{01CD28D2-375E-46F4-B706-ABFED50DE5D6}"/>
          </ac:picMkLst>
        </pc:picChg>
        <pc:picChg chg="add mod">
          <ac:chgData name="audrey Bu..." userId="2be9adc65c227d11" providerId="LiveId" clId="{B410F83D-B454-4833-8F76-66F72BCF0297}" dt="2020-04-21T14:57:03.211" v="3528" actId="1076"/>
          <ac:picMkLst>
            <pc:docMk/>
            <pc:sldMk cId="1847890069" sldId="272"/>
            <ac:picMk id="24" creationId="{FE561C2B-FCEB-426A-B4BE-223CE8B2DBE9}"/>
          </ac:picMkLst>
        </pc:picChg>
        <pc:picChg chg="add mod">
          <ac:chgData name="audrey Bu..." userId="2be9adc65c227d11" providerId="LiveId" clId="{B410F83D-B454-4833-8F76-66F72BCF0297}" dt="2020-04-21T14:57:19.655" v="3531" actId="1076"/>
          <ac:picMkLst>
            <pc:docMk/>
            <pc:sldMk cId="1847890069" sldId="272"/>
            <ac:picMk id="25" creationId="{AE36BE66-9A82-4225-940A-687C184D1B44}"/>
          </ac:picMkLst>
        </pc:picChg>
      </pc:sldChg>
      <pc:sldChg chg="addSp delSp modSp add mod ord">
        <pc:chgData name="audrey Bu..." userId="2be9adc65c227d11" providerId="LiveId" clId="{B410F83D-B454-4833-8F76-66F72BCF0297}" dt="2020-04-22T12:28:56.029" v="4476" actId="207"/>
        <pc:sldMkLst>
          <pc:docMk/>
          <pc:sldMk cId="2566322232" sldId="273"/>
        </pc:sldMkLst>
        <pc:spChg chg="del">
          <ac:chgData name="audrey Bu..." userId="2be9adc65c227d11" providerId="LiveId" clId="{B410F83D-B454-4833-8F76-66F72BCF0297}" dt="2020-04-22T06:10:39.666" v="3535" actId="478"/>
          <ac:spMkLst>
            <pc:docMk/>
            <pc:sldMk cId="2566322232" sldId="273"/>
            <ac:spMk id="2" creationId="{4AD0B4E4-742A-4F5A-8AC9-DB76D8A8C922}"/>
          </ac:spMkLst>
        </pc:spChg>
        <pc:spChg chg="del">
          <ac:chgData name="audrey Bu..." userId="2be9adc65c227d11" providerId="LiveId" clId="{B410F83D-B454-4833-8F76-66F72BCF0297}" dt="2020-04-22T06:10:40.987" v="3536" actId="478"/>
          <ac:spMkLst>
            <pc:docMk/>
            <pc:sldMk cId="2566322232" sldId="273"/>
            <ac:spMk id="3" creationId="{78D3BDBC-EFFB-4AE1-9060-F800BD721D44}"/>
          </ac:spMkLst>
        </pc:spChg>
        <pc:spChg chg="add mod">
          <ac:chgData name="audrey Bu..." userId="2be9adc65c227d11" providerId="LiveId" clId="{B410F83D-B454-4833-8F76-66F72BCF0297}" dt="2020-04-22T12:28:56.029" v="4476" actId="207"/>
          <ac:spMkLst>
            <pc:docMk/>
            <pc:sldMk cId="2566322232" sldId="273"/>
            <ac:spMk id="5" creationId="{438D3FB3-17AD-4FAF-83A2-8201C370348C}"/>
          </ac:spMkLst>
        </pc:spChg>
        <pc:spChg chg="add mod">
          <ac:chgData name="audrey Bu..." userId="2be9adc65c227d11" providerId="LiveId" clId="{B410F83D-B454-4833-8F76-66F72BCF0297}" dt="2020-04-22T11:39:33.859" v="4338" actId="2085"/>
          <ac:spMkLst>
            <pc:docMk/>
            <pc:sldMk cId="2566322232" sldId="273"/>
            <ac:spMk id="6" creationId="{FB16E64D-1EEB-4209-9C9E-4F2517F0716B}"/>
          </ac:spMkLst>
        </pc:spChg>
        <pc:spChg chg="add mod">
          <ac:chgData name="audrey Bu..." userId="2be9adc65c227d11" providerId="LiveId" clId="{B410F83D-B454-4833-8F76-66F72BCF0297}" dt="2020-04-22T11:39:27.052" v="4336" actId="207"/>
          <ac:spMkLst>
            <pc:docMk/>
            <pc:sldMk cId="2566322232" sldId="273"/>
            <ac:spMk id="7" creationId="{BED38B56-2885-42F0-8A5A-B0612A66B14E}"/>
          </ac:spMkLst>
        </pc:spChg>
        <pc:spChg chg="add mod">
          <ac:chgData name="audrey Bu..." userId="2be9adc65c227d11" providerId="LiveId" clId="{B410F83D-B454-4833-8F76-66F72BCF0297}" dt="2020-04-22T11:39:44.997" v="4341" actId="2085"/>
          <ac:spMkLst>
            <pc:docMk/>
            <pc:sldMk cId="2566322232" sldId="273"/>
            <ac:spMk id="8" creationId="{F2651B45-4657-41A1-9782-266C48C84440}"/>
          </ac:spMkLst>
        </pc:spChg>
        <pc:spChg chg="add mod">
          <ac:chgData name="audrey Bu..." userId="2be9adc65c227d11" providerId="LiveId" clId="{B410F83D-B454-4833-8F76-66F72BCF0297}" dt="2020-04-22T11:40:07.090" v="4346" actId="207"/>
          <ac:spMkLst>
            <pc:docMk/>
            <pc:sldMk cId="2566322232" sldId="273"/>
            <ac:spMk id="9" creationId="{2CE93D78-6168-4B4B-82F2-98F43FEF0497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0" creationId="{3FEAA6FF-D921-4AF8-86A0-9435F645457C}"/>
          </ac:spMkLst>
        </pc:spChg>
        <pc:spChg chg="add del mod">
          <ac:chgData name="audrey Bu..." userId="2be9adc65c227d11" providerId="LiveId" clId="{B410F83D-B454-4833-8F76-66F72BCF0297}" dt="2020-04-22T06:19:34.076" v="3578" actId="478"/>
          <ac:spMkLst>
            <pc:docMk/>
            <pc:sldMk cId="2566322232" sldId="273"/>
            <ac:spMk id="11" creationId="{0856AD40-0455-414C-82B1-6F7F8D3AC724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2" creationId="{7DD0C6B9-F7D4-46F4-9DA8-63D9D17AB2FE}"/>
          </ac:spMkLst>
        </pc:spChg>
        <pc:spChg chg="add mod">
          <ac:chgData name="audrey Bu..." userId="2be9adc65c227d11" providerId="LiveId" clId="{B410F83D-B454-4833-8F76-66F72BCF0297}" dt="2020-04-22T06:20:10.233" v="3581" actId="1076"/>
          <ac:spMkLst>
            <pc:docMk/>
            <pc:sldMk cId="2566322232" sldId="273"/>
            <ac:spMk id="13" creationId="{D063FE0E-CAA7-4C1D-9DF3-79761E10E0A3}"/>
          </ac:spMkLst>
        </pc:spChg>
        <pc:spChg chg="add mod">
          <ac:chgData name="audrey Bu..." userId="2be9adc65c227d11" providerId="LiveId" clId="{B410F83D-B454-4833-8F76-66F72BCF0297}" dt="2020-04-22T11:39:56.854" v="4343" actId="207"/>
          <ac:spMkLst>
            <pc:docMk/>
            <pc:sldMk cId="2566322232" sldId="273"/>
            <ac:spMk id="16" creationId="{FA90ECE4-AA92-49D7-8713-61151777ECCE}"/>
          </ac:spMkLst>
        </pc:spChg>
        <pc:picChg chg="add">
          <ac:chgData name="audrey Bu..." userId="2be9adc65c227d11" providerId="LiveId" clId="{B410F83D-B454-4833-8F76-66F72BCF0297}" dt="2020-04-22T06:11:05.814" v="3537"/>
          <ac:picMkLst>
            <pc:docMk/>
            <pc:sldMk cId="2566322232" sldId="273"/>
            <ac:picMk id="4" creationId="{D1390AAE-EF88-407C-8977-1D02CE535F14}"/>
          </ac:picMkLst>
        </pc:picChg>
        <pc:picChg chg="add mod">
          <ac:chgData name="audrey Bu..." userId="2be9adc65c227d11" providerId="LiveId" clId="{B410F83D-B454-4833-8F76-66F72BCF0297}" dt="2020-04-22T06:17:10.272" v="3573" actId="1076"/>
          <ac:picMkLst>
            <pc:docMk/>
            <pc:sldMk cId="2566322232" sldId="273"/>
            <ac:picMk id="15" creationId="{8ACE3F7B-DF3F-48DD-BD15-D9F87D13AE17}"/>
          </ac:picMkLst>
        </pc:picChg>
      </pc:sldChg>
      <pc:sldChg chg="addSp delSp modSp add mod">
        <pc:chgData name="audrey Bu..." userId="2be9adc65c227d11" providerId="LiveId" clId="{B410F83D-B454-4833-8F76-66F72BCF0297}" dt="2020-04-22T12:29:38.732" v="4481" actId="207"/>
        <pc:sldMkLst>
          <pc:docMk/>
          <pc:sldMk cId="3478977689" sldId="274"/>
        </pc:sldMkLst>
        <pc:spChg chg="del">
          <ac:chgData name="audrey Bu..." userId="2be9adc65c227d11" providerId="LiveId" clId="{B410F83D-B454-4833-8F76-66F72BCF0297}" dt="2020-04-22T06:24:29.833" v="3583" actId="478"/>
          <ac:spMkLst>
            <pc:docMk/>
            <pc:sldMk cId="3478977689" sldId="274"/>
            <ac:spMk id="2" creationId="{DD54BA0D-BB16-4D04-B090-896AABEF650B}"/>
          </ac:spMkLst>
        </pc:spChg>
        <pc:spChg chg="del">
          <ac:chgData name="audrey Bu..." userId="2be9adc65c227d11" providerId="LiveId" clId="{B410F83D-B454-4833-8F76-66F72BCF0297}" dt="2020-04-22T06:24:31.433" v="3584" actId="478"/>
          <ac:spMkLst>
            <pc:docMk/>
            <pc:sldMk cId="3478977689" sldId="274"/>
            <ac:spMk id="3" creationId="{5DAC66F0-D28A-44E3-9184-097878F9911C}"/>
          </ac:spMkLst>
        </pc:spChg>
        <pc:spChg chg="add mod">
          <ac:chgData name="audrey Bu..." userId="2be9adc65c227d11" providerId="LiveId" clId="{B410F83D-B454-4833-8F76-66F72BCF0297}" dt="2020-04-22T12:29:38.732" v="4481" actId="207"/>
          <ac:spMkLst>
            <pc:docMk/>
            <pc:sldMk cId="3478977689" sldId="274"/>
            <ac:spMk id="5" creationId="{90AB3AA3-7BA4-49EC-81AA-2CCEBB94A79B}"/>
          </ac:spMkLst>
        </pc:spChg>
        <pc:spChg chg="add mod">
          <ac:chgData name="audrey Bu..." userId="2be9adc65c227d11" providerId="LiveId" clId="{B410F83D-B454-4833-8F76-66F72BCF0297}" dt="2020-04-22T11:46:44.144" v="4414" actId="2085"/>
          <ac:spMkLst>
            <pc:docMk/>
            <pc:sldMk cId="3478977689" sldId="274"/>
            <ac:spMk id="6" creationId="{E097C9E5-C8E0-49FC-9250-221FD82461DB}"/>
          </ac:spMkLst>
        </pc:spChg>
        <pc:spChg chg="add mod">
          <ac:chgData name="audrey Bu..." userId="2be9adc65c227d11" providerId="LiveId" clId="{B410F83D-B454-4833-8F76-66F72BCF0297}" dt="2020-04-22T11:46:33.010" v="4411" actId="207"/>
          <ac:spMkLst>
            <pc:docMk/>
            <pc:sldMk cId="3478977689" sldId="274"/>
            <ac:spMk id="7" creationId="{1B9C747E-C0BE-443D-B381-2FC293EE8672}"/>
          </ac:spMkLst>
        </pc:spChg>
        <pc:spChg chg="add mod">
          <ac:chgData name="audrey Bu..." userId="2be9adc65c227d11" providerId="LiveId" clId="{B410F83D-B454-4833-8F76-66F72BCF0297}" dt="2020-04-22T11:52:39.240" v="4417" actId="208"/>
          <ac:spMkLst>
            <pc:docMk/>
            <pc:sldMk cId="3478977689" sldId="274"/>
            <ac:spMk id="8" creationId="{63BA5908-7745-4143-8A65-82717D877506}"/>
          </ac:spMkLst>
        </pc:spChg>
        <pc:spChg chg="add del mod">
          <ac:chgData name="audrey Bu..." userId="2be9adc65c227d11" providerId="LiveId" clId="{B410F83D-B454-4833-8F76-66F72BCF0297}" dt="2020-04-22T06:29:57.771" v="3589" actId="478"/>
          <ac:spMkLst>
            <pc:docMk/>
            <pc:sldMk cId="3478977689" sldId="274"/>
            <ac:spMk id="9" creationId="{54E168A2-29A8-4CE0-8FDB-86EEA3966DC1}"/>
          </ac:spMkLst>
        </pc:spChg>
        <pc:spChg chg="add mod">
          <ac:chgData name="audrey Bu..." userId="2be9adc65c227d11" providerId="LiveId" clId="{B410F83D-B454-4833-8F76-66F72BCF0297}" dt="2020-04-22T12:12:33.497" v="4426" actId="207"/>
          <ac:spMkLst>
            <pc:docMk/>
            <pc:sldMk cId="3478977689" sldId="274"/>
            <ac:spMk id="10" creationId="{0F00DAFF-9D29-4B83-A4ED-04DA054935CD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5" creationId="{7301D4D4-D540-4873-98F1-5D87082A2541}"/>
          </ac:spMkLst>
        </pc:spChg>
        <pc:spChg chg="add mod">
          <ac:chgData name="audrey Bu..." userId="2be9adc65c227d11" providerId="LiveId" clId="{B410F83D-B454-4833-8F76-66F72BCF0297}" dt="2020-04-22T06:39:28.346" v="3661" actId="1076"/>
          <ac:spMkLst>
            <pc:docMk/>
            <pc:sldMk cId="3478977689" sldId="274"/>
            <ac:spMk id="16" creationId="{37F04DAF-8724-4428-BEBF-E4B33713501A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19" creationId="{A7A9D40B-4C3A-432A-AEE3-624C309BEA1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0" creationId="{E484C1CE-0CD8-4BEA-89E7-3955FE1B14BF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1" creationId="{6F36982A-C867-43B7-8CCF-E39D58E2BFB7}"/>
          </ac:spMkLst>
        </pc:spChg>
        <pc:spChg chg="add mod">
          <ac:chgData name="audrey Bu..." userId="2be9adc65c227d11" providerId="LiveId" clId="{B410F83D-B454-4833-8F76-66F72BCF0297}" dt="2020-04-22T06:39:15.029" v="3660" actId="1076"/>
          <ac:spMkLst>
            <pc:docMk/>
            <pc:sldMk cId="3478977689" sldId="274"/>
            <ac:spMk id="22" creationId="{A43E7D2F-82FD-4269-95FC-357CEBFB67BC}"/>
          </ac:spMkLst>
        </pc:spChg>
        <pc:spChg chg="add mod">
          <ac:chgData name="audrey Bu..." userId="2be9adc65c227d11" providerId="LiveId" clId="{B410F83D-B454-4833-8F76-66F72BCF0297}" dt="2020-04-22T06:39:38.576" v="3662" actId="1076"/>
          <ac:spMkLst>
            <pc:docMk/>
            <pc:sldMk cId="3478977689" sldId="274"/>
            <ac:spMk id="23" creationId="{94CA3BB3-5D5B-427E-80EA-FE7A54A4B48F}"/>
          </ac:spMkLst>
        </pc:spChg>
        <pc:spChg chg="add mod">
          <ac:chgData name="audrey Bu..." userId="2be9adc65c227d11" providerId="LiveId" clId="{B410F83D-B454-4833-8F76-66F72BCF0297}" dt="2020-04-22T12:11:40.685" v="4423" actId="207"/>
          <ac:spMkLst>
            <pc:docMk/>
            <pc:sldMk cId="3478977689" sldId="274"/>
            <ac:spMk id="24" creationId="{82319391-9F01-438B-912E-91E1CE874090}"/>
          </ac:spMkLst>
        </pc:spChg>
        <pc:graphicFrameChg chg="add mod modGraphic">
          <ac:chgData name="audrey Bu..." userId="2be9adc65c227d11" providerId="LiveId" clId="{B410F83D-B454-4833-8F76-66F72BCF0297}" dt="2020-04-22T12:11:34.523" v="4422" actId="207"/>
          <ac:graphicFrameMkLst>
            <pc:docMk/>
            <pc:sldMk cId="3478977689" sldId="274"/>
            <ac:graphicFrameMk id="11" creationId="{E4E339F1-C00D-414D-9F5C-D25BBF2C77A5}"/>
          </ac:graphicFrameMkLst>
        </pc:graphicFrameChg>
        <pc:picChg chg="add">
          <ac:chgData name="audrey Bu..." userId="2be9adc65c227d11" providerId="LiveId" clId="{B410F83D-B454-4833-8F76-66F72BCF0297}" dt="2020-04-22T06:26:04.927" v="3585"/>
          <ac:picMkLst>
            <pc:docMk/>
            <pc:sldMk cId="3478977689" sldId="274"/>
            <ac:picMk id="4" creationId="{DB3479D9-7C25-4EB6-9493-428E0895BB68}"/>
          </ac:picMkLst>
        </pc:picChg>
        <pc:picChg chg="add del mod">
          <ac:chgData name="audrey Bu..." userId="2be9adc65c227d11" providerId="LiveId" clId="{B410F83D-B454-4833-8F76-66F72BCF0297}" dt="2020-04-22T06:33:47.195" v="3633" actId="478"/>
          <ac:picMkLst>
            <pc:docMk/>
            <pc:sldMk cId="3478977689" sldId="274"/>
            <ac:picMk id="12" creationId="{5C41D83F-BE05-4CE2-AD85-9FB3034A7B3A}"/>
          </ac:picMkLst>
        </pc:picChg>
        <pc:picChg chg="add del mod">
          <ac:chgData name="audrey Bu..." userId="2be9adc65c227d11" providerId="LiveId" clId="{B410F83D-B454-4833-8F76-66F72BCF0297}" dt="2020-04-22T06:33:51.531" v="3634" actId="478"/>
          <ac:picMkLst>
            <pc:docMk/>
            <pc:sldMk cId="3478977689" sldId="274"/>
            <ac:picMk id="13" creationId="{10D35E9F-CE10-4B96-B3B3-D5ABB2C6F8FB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4" creationId="{B65B82EA-7184-4435-83E4-BF24B9B14331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7" creationId="{6DD866F0-5F26-422F-B31A-CF9A147C41FF}"/>
          </ac:picMkLst>
        </pc:picChg>
        <pc:picChg chg="add mod">
          <ac:chgData name="audrey Bu..." userId="2be9adc65c227d11" providerId="LiveId" clId="{B410F83D-B454-4833-8F76-66F72BCF0297}" dt="2020-04-22T06:39:15.029" v="3660" actId="1076"/>
          <ac:picMkLst>
            <pc:docMk/>
            <pc:sldMk cId="3478977689" sldId="274"/>
            <ac:picMk id="18" creationId="{7BD25706-9A11-46CB-9D94-1C5E5B492809}"/>
          </ac:picMkLst>
        </pc:picChg>
        <pc:picChg chg="add mod">
          <ac:chgData name="audrey Bu..." userId="2be9adc65c227d11" providerId="LiveId" clId="{B410F83D-B454-4833-8F76-66F72BCF0297}" dt="2020-04-22T07:33:42.669" v="3680" actId="688"/>
          <ac:picMkLst>
            <pc:docMk/>
            <pc:sldMk cId="3478977689" sldId="274"/>
            <ac:picMk id="26" creationId="{E2373F4F-1FE8-43A3-868D-BB91FC08E668}"/>
          </ac:picMkLst>
        </pc:picChg>
      </pc:sldChg>
      <pc:sldChg chg="addSp delSp modSp add mod ord">
        <pc:chgData name="audrey Bu..." userId="2be9adc65c227d11" providerId="LiveId" clId="{B410F83D-B454-4833-8F76-66F72BCF0297}" dt="2020-04-22T12:29:07.103" v="4477" actId="207"/>
        <pc:sldMkLst>
          <pc:docMk/>
          <pc:sldMk cId="3574586917" sldId="275"/>
        </pc:sldMkLst>
        <pc:spChg chg="del">
          <ac:chgData name="audrey Bu..." userId="2be9adc65c227d11" providerId="LiveId" clId="{B410F83D-B454-4833-8F76-66F72BCF0297}" dt="2020-04-22T06:58:07.787" v="3668" actId="478"/>
          <ac:spMkLst>
            <pc:docMk/>
            <pc:sldMk cId="3574586917" sldId="275"/>
            <ac:spMk id="2" creationId="{E538C12F-FBA4-4EB2-B697-DF76FAE15863}"/>
          </ac:spMkLst>
        </pc:spChg>
        <pc:spChg chg="del">
          <ac:chgData name="audrey Bu..." userId="2be9adc65c227d11" providerId="LiveId" clId="{B410F83D-B454-4833-8F76-66F72BCF0297}" dt="2020-04-22T06:58:08.946" v="3669" actId="478"/>
          <ac:spMkLst>
            <pc:docMk/>
            <pc:sldMk cId="3574586917" sldId="275"/>
            <ac:spMk id="3" creationId="{32916AE5-B0E4-431E-AC7E-7A9F9799B824}"/>
          </ac:spMkLst>
        </pc:spChg>
        <pc:spChg chg="add mod">
          <ac:chgData name="audrey Bu..." userId="2be9adc65c227d11" providerId="LiveId" clId="{B410F83D-B454-4833-8F76-66F72BCF0297}" dt="2020-04-22T12:29:07.103" v="4477" actId="207"/>
          <ac:spMkLst>
            <pc:docMk/>
            <pc:sldMk cId="3574586917" sldId="275"/>
            <ac:spMk id="5" creationId="{8FAB053E-378D-4B6C-926B-D646FE8134BF}"/>
          </ac:spMkLst>
        </pc:spChg>
        <pc:spChg chg="add mod">
          <ac:chgData name="audrey Bu..." userId="2be9adc65c227d11" providerId="LiveId" clId="{B410F83D-B454-4833-8F76-66F72BCF0297}" dt="2020-04-22T11:40:49.445" v="4349" actId="2085"/>
          <ac:spMkLst>
            <pc:docMk/>
            <pc:sldMk cId="3574586917" sldId="275"/>
            <ac:spMk id="6" creationId="{F77733C8-3862-44B5-A1A4-872F2547AA5B}"/>
          </ac:spMkLst>
        </pc:spChg>
        <pc:spChg chg="add mod">
          <ac:chgData name="audrey Bu..." userId="2be9adc65c227d11" providerId="LiveId" clId="{B410F83D-B454-4833-8F76-66F72BCF0297}" dt="2020-04-22T11:40:43.028" v="4347" actId="207"/>
          <ac:spMkLst>
            <pc:docMk/>
            <pc:sldMk cId="3574586917" sldId="275"/>
            <ac:spMk id="7" creationId="{CF8DDB6A-4EED-40EF-B6D1-C43173053517}"/>
          </ac:spMkLst>
        </pc:spChg>
        <pc:spChg chg="add mod">
          <ac:chgData name="audrey Bu..." userId="2be9adc65c227d11" providerId="LiveId" clId="{B410F83D-B454-4833-8F76-66F72BCF0297}" dt="2020-04-22T11:41:05.060" v="4352" actId="2085"/>
          <ac:spMkLst>
            <pc:docMk/>
            <pc:sldMk cId="3574586917" sldId="275"/>
            <ac:spMk id="8" creationId="{2BBB359F-6395-42C6-824C-CD8DFE8D5F0D}"/>
          </ac:spMkLst>
        </pc:spChg>
        <pc:spChg chg="add mod">
          <ac:chgData name="audrey Bu..." userId="2be9adc65c227d11" providerId="LiveId" clId="{B410F83D-B454-4833-8F76-66F72BCF0297}" dt="2020-04-22T11:41:35.756" v="4358" actId="207"/>
          <ac:spMkLst>
            <pc:docMk/>
            <pc:sldMk cId="3574586917" sldId="275"/>
            <ac:spMk id="9" creationId="{FD5C07CD-A8D3-43F3-A876-940EAB6437B4}"/>
          </ac:spMkLst>
        </pc:spChg>
        <pc:spChg chg="add del">
          <ac:chgData name="audrey Bu..." userId="2be9adc65c227d11" providerId="LiveId" clId="{B410F83D-B454-4833-8F76-66F72BCF0297}" dt="2020-04-22T07:59:44.271" v="3813" actId="478"/>
          <ac:spMkLst>
            <pc:docMk/>
            <pc:sldMk cId="3574586917" sldId="275"/>
            <ac:spMk id="10" creationId="{DB84B39C-236D-498B-81D6-3203808FF03B}"/>
          </ac:spMkLst>
        </pc:spChg>
        <pc:spChg chg="add mod">
          <ac:chgData name="audrey Bu..." userId="2be9adc65c227d11" providerId="LiveId" clId="{B410F83D-B454-4833-8F76-66F72BCF0297}" dt="2020-04-22T08:20:51.491" v="4027" actId="207"/>
          <ac:spMkLst>
            <pc:docMk/>
            <pc:sldMk cId="3574586917" sldId="275"/>
            <ac:spMk id="11" creationId="{CA9360A6-5957-4E82-8FC0-240A03FB6D3D}"/>
          </ac:spMkLst>
        </pc:spChg>
        <pc:spChg chg="add">
          <ac:chgData name="audrey Bu..." userId="2be9adc65c227d11" providerId="LiveId" clId="{B410F83D-B454-4833-8F76-66F72BCF0297}" dt="2020-04-22T08:02:12.334" v="3833"/>
          <ac:spMkLst>
            <pc:docMk/>
            <pc:sldMk cId="3574586917" sldId="275"/>
            <ac:spMk id="12" creationId="{9ECE879D-2067-4069-B5D7-0372883B4C9D}"/>
          </ac:spMkLst>
        </pc:spChg>
        <pc:spChg chg="add">
          <ac:chgData name="audrey Bu..." userId="2be9adc65c227d11" providerId="LiveId" clId="{B410F83D-B454-4833-8F76-66F72BCF0297}" dt="2020-04-22T08:02:12.334" v="3833"/>
          <ac:spMkLst>
            <pc:docMk/>
            <pc:sldMk cId="3574586917" sldId="275"/>
            <ac:spMk id="13" creationId="{C1B8CE35-E4A3-4596-8DA3-070A91F73EF0}"/>
          </ac:spMkLst>
        </pc:spChg>
        <pc:spChg chg="add">
          <ac:chgData name="audrey Bu..." userId="2be9adc65c227d11" providerId="LiveId" clId="{B410F83D-B454-4833-8F76-66F72BCF0297}" dt="2020-04-22T08:02:12.334" v="3833"/>
          <ac:spMkLst>
            <pc:docMk/>
            <pc:sldMk cId="3574586917" sldId="275"/>
            <ac:spMk id="14" creationId="{26E7CC81-84F9-404C-8B91-18CA8B0DDC63}"/>
          </ac:spMkLst>
        </pc:spChg>
        <pc:spChg chg="add">
          <ac:chgData name="audrey Bu..." userId="2be9adc65c227d11" providerId="LiveId" clId="{B410F83D-B454-4833-8F76-66F72BCF0297}" dt="2020-04-22T08:02:12.334" v="3833"/>
          <ac:spMkLst>
            <pc:docMk/>
            <pc:sldMk cId="3574586917" sldId="275"/>
            <ac:spMk id="15" creationId="{6275930B-76D5-45BD-9EA9-456558294811}"/>
          </ac:spMkLst>
        </pc:spChg>
        <pc:spChg chg="add mod">
          <ac:chgData name="audrey Bu..." userId="2be9adc65c227d11" providerId="LiveId" clId="{B410F83D-B454-4833-8F76-66F72BCF0297}" dt="2020-04-22T11:41:09.372" v="4353" actId="207"/>
          <ac:spMkLst>
            <pc:docMk/>
            <pc:sldMk cId="3574586917" sldId="275"/>
            <ac:spMk id="16" creationId="{1F184A93-A1AE-4322-910B-87A24A0CCEF1}"/>
          </ac:spMkLst>
        </pc:spChg>
        <pc:spChg chg="add mod modVis">
          <ac:chgData name="audrey Bu..." userId="2be9adc65c227d11" providerId="LiveId" clId="{B410F83D-B454-4833-8F76-66F72BCF0297}" dt="2020-04-22T08:21:21.364" v="4050"/>
          <ac:spMkLst>
            <pc:docMk/>
            <pc:sldMk cId="3574586917" sldId="275"/>
            <ac:spMk id="18" creationId="{6499B0B9-7329-4CF7-86A3-EE5C42DEA373}"/>
          </ac:spMkLst>
        </pc:spChg>
        <pc:spChg chg="add mod modVis">
          <ac:chgData name="audrey Bu..." userId="2be9adc65c227d11" providerId="LiveId" clId="{B410F83D-B454-4833-8F76-66F72BCF0297}" dt="2020-04-22T08:21:21.364" v="4050"/>
          <ac:spMkLst>
            <pc:docMk/>
            <pc:sldMk cId="3574586917" sldId="275"/>
            <ac:spMk id="19" creationId="{15A0C02C-8A57-430E-A4CB-67B985F8A94C}"/>
          </ac:spMkLst>
        </pc:spChg>
        <pc:grpChg chg="add mod ord modVis">
          <ac:chgData name="audrey Bu..." userId="2be9adc65c227d11" providerId="LiveId" clId="{B410F83D-B454-4833-8F76-66F72BCF0297}" dt="2020-04-22T08:21:21.364" v="4050"/>
          <ac:grpSpMkLst>
            <pc:docMk/>
            <pc:sldMk cId="3574586917" sldId="275"/>
            <ac:grpSpMk id="17" creationId="{960F4EE4-1311-4D40-BC9B-8C7B857E1E41}"/>
          </ac:grpSpMkLst>
        </pc:grpChg>
        <pc:picChg chg="add">
          <ac:chgData name="audrey Bu..." userId="2be9adc65c227d11" providerId="LiveId" clId="{B410F83D-B454-4833-8F76-66F72BCF0297}" dt="2020-04-22T06:58:26.183" v="3670"/>
          <ac:picMkLst>
            <pc:docMk/>
            <pc:sldMk cId="3574586917" sldId="275"/>
            <ac:picMk id="4" creationId="{31F176D0-6E92-4F1E-8AEC-611A9F39686E}"/>
          </ac:picMkLst>
        </pc:picChg>
      </pc:sldChg>
      <pc:sldChg chg="addSp delSp modSp add mod">
        <pc:chgData name="audrey Bu..." userId="2be9adc65c227d11" providerId="LiveId" clId="{B410F83D-B454-4833-8F76-66F72BCF0297}" dt="2020-04-22T12:27:01.909" v="4464" actId="207"/>
        <pc:sldMkLst>
          <pc:docMk/>
          <pc:sldMk cId="2904146022" sldId="276"/>
        </pc:sldMkLst>
        <pc:spChg chg="del">
          <ac:chgData name="audrey Bu..." userId="2be9adc65c227d11" providerId="LiveId" clId="{B410F83D-B454-4833-8F76-66F72BCF0297}" dt="2020-04-22T07:49:32.160" v="3700" actId="478"/>
          <ac:spMkLst>
            <pc:docMk/>
            <pc:sldMk cId="2904146022" sldId="276"/>
            <ac:spMk id="2" creationId="{18007F79-93B2-454E-82E9-5DCE37EB3B50}"/>
          </ac:spMkLst>
        </pc:spChg>
        <pc:spChg chg="del">
          <ac:chgData name="audrey Bu..." userId="2be9adc65c227d11" providerId="LiveId" clId="{B410F83D-B454-4833-8F76-66F72BCF0297}" dt="2020-04-22T07:49:33.812" v="3701" actId="478"/>
          <ac:spMkLst>
            <pc:docMk/>
            <pc:sldMk cId="2904146022" sldId="276"/>
            <ac:spMk id="3" creationId="{9A2D281B-CE83-405C-A0D8-1F15A7F89AB5}"/>
          </ac:spMkLst>
        </pc:spChg>
        <pc:spChg chg="add mod">
          <ac:chgData name="audrey Bu..." userId="2be9adc65c227d11" providerId="LiveId" clId="{B410F83D-B454-4833-8F76-66F72BCF0297}" dt="2020-04-22T12:27:01.909" v="4464" actId="207"/>
          <ac:spMkLst>
            <pc:docMk/>
            <pc:sldMk cId="2904146022" sldId="276"/>
            <ac:spMk id="5" creationId="{F19D3D8F-12A9-4675-9684-309C51CBE307}"/>
          </ac:spMkLst>
        </pc:spChg>
        <pc:spChg chg="add mod">
          <ac:chgData name="audrey Bu..." userId="2be9adc65c227d11" providerId="LiveId" clId="{B410F83D-B454-4833-8F76-66F72BCF0297}" dt="2020-04-22T10:54:37.876" v="4182" actId="2085"/>
          <ac:spMkLst>
            <pc:docMk/>
            <pc:sldMk cId="2904146022" sldId="276"/>
            <ac:spMk id="6" creationId="{70F2A4D7-89C9-4E2F-BCC6-AA55807E0476}"/>
          </ac:spMkLst>
        </pc:spChg>
        <pc:spChg chg="add mod">
          <ac:chgData name="audrey Bu..." userId="2be9adc65c227d11" providerId="LiveId" clId="{B410F83D-B454-4833-8F76-66F72BCF0297}" dt="2020-04-22T10:53:43.742" v="4174" actId="2085"/>
          <ac:spMkLst>
            <pc:docMk/>
            <pc:sldMk cId="2904146022" sldId="276"/>
            <ac:spMk id="7" creationId="{130394B1-5EBC-42EE-8FD0-B2A9E0EB400E}"/>
          </ac:spMkLst>
        </pc:spChg>
        <pc:spChg chg="add mod">
          <ac:chgData name="audrey Bu..." userId="2be9adc65c227d11" providerId="LiveId" clId="{B410F83D-B454-4833-8F76-66F72BCF0297}" dt="2020-04-22T10:53:34.704" v="4172" actId="207"/>
          <ac:spMkLst>
            <pc:docMk/>
            <pc:sldMk cId="2904146022" sldId="276"/>
            <ac:spMk id="8" creationId="{DE46A738-0BBF-4881-A283-12B2A01B49AC}"/>
          </ac:spMkLst>
        </pc:spChg>
        <pc:spChg chg="add del mod">
          <ac:chgData name="audrey Bu..." userId="2be9adc65c227d11" providerId="LiveId" clId="{B410F83D-B454-4833-8F76-66F72BCF0297}" dt="2020-04-22T07:58:17.905" v="3791" actId="478"/>
          <ac:spMkLst>
            <pc:docMk/>
            <pc:sldMk cId="2904146022" sldId="276"/>
            <ac:spMk id="9" creationId="{69460FB2-7EFA-4329-AFF0-41D2F8EE64C1}"/>
          </ac:spMkLst>
        </pc:spChg>
        <pc:spChg chg="add mod">
          <ac:chgData name="audrey Bu..." userId="2be9adc65c227d11" providerId="LiveId" clId="{B410F83D-B454-4833-8F76-66F72BCF0297}" dt="2020-04-22T07:56:05.202" v="3768" actId="20577"/>
          <ac:spMkLst>
            <pc:docMk/>
            <pc:sldMk cId="2904146022" sldId="276"/>
            <ac:spMk id="10" creationId="{5669680D-546C-4FA8-AFBE-0B33D907972E}"/>
          </ac:spMkLst>
        </pc:spChg>
        <pc:spChg chg="add mod">
          <ac:chgData name="audrey Bu..." userId="2be9adc65c227d11" providerId="LiveId" clId="{B410F83D-B454-4833-8F76-66F72BCF0297}" dt="2020-04-22T07:55:53.993" v="3764" actId="1076"/>
          <ac:spMkLst>
            <pc:docMk/>
            <pc:sldMk cId="2904146022" sldId="276"/>
            <ac:spMk id="11" creationId="{8DC6FD2C-36B7-4289-A2CD-354B84D5B558}"/>
          </ac:spMkLst>
        </pc:spChg>
        <pc:spChg chg="add mod">
          <ac:chgData name="audrey Bu..." userId="2be9adc65c227d11" providerId="LiveId" clId="{B410F83D-B454-4833-8F76-66F72BCF0297}" dt="2020-04-22T07:56:02.845" v="3766" actId="1076"/>
          <ac:spMkLst>
            <pc:docMk/>
            <pc:sldMk cId="2904146022" sldId="276"/>
            <ac:spMk id="12" creationId="{EDC37C52-9CFC-481F-95E3-30F7D1D88178}"/>
          </ac:spMkLst>
        </pc:spChg>
        <pc:spChg chg="add mod">
          <ac:chgData name="audrey Bu..." userId="2be9adc65c227d11" providerId="LiveId" clId="{B410F83D-B454-4833-8F76-66F72BCF0297}" dt="2020-04-22T07:56:17.511" v="3770" actId="1076"/>
          <ac:spMkLst>
            <pc:docMk/>
            <pc:sldMk cId="2904146022" sldId="276"/>
            <ac:spMk id="13" creationId="{F9C06EE7-3B87-4DE6-8A95-1033B030754F}"/>
          </ac:spMkLst>
        </pc:spChg>
        <pc:spChg chg="add mod">
          <ac:chgData name="audrey Bu..." userId="2be9adc65c227d11" providerId="LiveId" clId="{B410F83D-B454-4833-8F76-66F72BCF0297}" dt="2020-04-22T07:56:34.689" v="3773" actId="14100"/>
          <ac:spMkLst>
            <pc:docMk/>
            <pc:sldMk cId="2904146022" sldId="276"/>
            <ac:spMk id="14" creationId="{A6C61570-E51C-42A2-8C4A-1A5F75AF102D}"/>
          </ac:spMkLst>
        </pc:spChg>
        <pc:spChg chg="add mod">
          <ac:chgData name="audrey Bu..." userId="2be9adc65c227d11" providerId="LiveId" clId="{B410F83D-B454-4833-8F76-66F72BCF0297}" dt="2020-04-22T11:04:45.905" v="4233" actId="207"/>
          <ac:spMkLst>
            <pc:docMk/>
            <pc:sldMk cId="2904146022" sldId="276"/>
            <ac:spMk id="15" creationId="{DBD939BB-D96B-480A-B099-3BF14D0A2E35}"/>
          </ac:spMkLst>
        </pc:spChg>
        <pc:spChg chg="add mod">
          <ac:chgData name="audrey Bu..." userId="2be9adc65c227d11" providerId="LiveId" clId="{B410F83D-B454-4833-8F76-66F72BCF0297}" dt="2020-04-22T11:07:08.059" v="4252" actId="113"/>
          <ac:spMkLst>
            <pc:docMk/>
            <pc:sldMk cId="2904146022" sldId="276"/>
            <ac:spMk id="16" creationId="{0D67B298-C1F9-4CC5-84F2-CF5485CBA4A8}"/>
          </ac:spMkLst>
        </pc:spChg>
        <pc:picChg chg="add">
          <ac:chgData name="audrey Bu..." userId="2be9adc65c227d11" providerId="LiveId" clId="{B410F83D-B454-4833-8F76-66F72BCF0297}" dt="2020-04-22T07:49:55.437" v="3702"/>
          <ac:picMkLst>
            <pc:docMk/>
            <pc:sldMk cId="2904146022" sldId="276"/>
            <ac:picMk id="4" creationId="{876A0666-9E19-4958-95C2-39E5B16662FD}"/>
          </ac:picMkLst>
        </pc:picChg>
      </pc:sldChg>
      <pc:sldChg chg="addSp delSp modSp add mod">
        <pc:chgData name="audrey Bu..." userId="2be9adc65c227d11" providerId="LiveId" clId="{B410F83D-B454-4833-8F76-66F72BCF0297}" dt="2020-04-22T12:29:46.502" v="4482" actId="207"/>
        <pc:sldMkLst>
          <pc:docMk/>
          <pc:sldMk cId="416477362" sldId="277"/>
        </pc:sldMkLst>
        <pc:spChg chg="del">
          <ac:chgData name="audrey Bu..." userId="2be9adc65c227d11" providerId="LiveId" clId="{B410F83D-B454-4833-8F76-66F72BCF0297}" dt="2020-04-22T08:11:30.335" v="3838" actId="478"/>
          <ac:spMkLst>
            <pc:docMk/>
            <pc:sldMk cId="416477362" sldId="277"/>
            <ac:spMk id="2" creationId="{E39B21E8-A944-4EF0-9558-AF378C8469E7}"/>
          </ac:spMkLst>
        </pc:spChg>
        <pc:spChg chg="del">
          <ac:chgData name="audrey Bu..." userId="2be9adc65c227d11" providerId="LiveId" clId="{B410F83D-B454-4833-8F76-66F72BCF0297}" dt="2020-04-22T08:11:33.228" v="3839" actId="478"/>
          <ac:spMkLst>
            <pc:docMk/>
            <pc:sldMk cId="416477362" sldId="277"/>
            <ac:spMk id="3" creationId="{1A075CFC-5D6D-4EBC-A6E2-23D84936D951}"/>
          </ac:spMkLst>
        </pc:spChg>
        <pc:spChg chg="add mod">
          <ac:chgData name="audrey Bu..." userId="2be9adc65c227d11" providerId="LiveId" clId="{B410F83D-B454-4833-8F76-66F72BCF0297}" dt="2020-04-22T12:29:46.502" v="4482" actId="207"/>
          <ac:spMkLst>
            <pc:docMk/>
            <pc:sldMk cId="416477362" sldId="277"/>
            <ac:spMk id="5" creationId="{986D1EC5-AEE1-46C8-BDAD-DB95FF93BF81}"/>
          </ac:spMkLst>
        </pc:spChg>
        <pc:spChg chg="add mod">
          <ac:chgData name="audrey Bu..." userId="2be9adc65c227d11" providerId="LiveId" clId="{B410F83D-B454-4833-8F76-66F72BCF0297}" dt="2020-04-22T12:12:50.554" v="4429" actId="2085"/>
          <ac:spMkLst>
            <pc:docMk/>
            <pc:sldMk cId="416477362" sldId="277"/>
            <ac:spMk id="6" creationId="{F65E6E2E-F476-4136-B8E9-CE95DC115CDD}"/>
          </ac:spMkLst>
        </pc:spChg>
        <pc:spChg chg="add mod">
          <ac:chgData name="audrey Bu..." userId="2be9adc65c227d11" providerId="LiveId" clId="{B410F83D-B454-4833-8F76-66F72BCF0297}" dt="2020-04-22T12:12:43.145" v="4427" actId="207"/>
          <ac:spMkLst>
            <pc:docMk/>
            <pc:sldMk cId="416477362" sldId="277"/>
            <ac:spMk id="7" creationId="{AAEBCE63-78AB-4DC0-A382-5C4DB8418843}"/>
          </ac:spMkLst>
        </pc:spChg>
        <pc:spChg chg="add mod">
          <ac:chgData name="audrey Bu..." userId="2be9adc65c227d11" providerId="LiveId" clId="{B410F83D-B454-4833-8F76-66F72BCF0297}" dt="2020-04-22T12:13:25.210" v="4433" actId="207"/>
          <ac:spMkLst>
            <pc:docMk/>
            <pc:sldMk cId="416477362" sldId="277"/>
            <ac:spMk id="8" creationId="{46AFAD8C-F62F-40A9-840B-E56F3A0BFA5D}"/>
          </ac:spMkLst>
        </pc:spChg>
        <pc:spChg chg="add mod">
          <ac:chgData name="audrey Bu..." userId="2be9adc65c227d11" providerId="LiveId" clId="{B410F83D-B454-4833-8F76-66F72BCF0297}" dt="2020-04-22T08:14:44.873" v="3862" actId="20577"/>
          <ac:spMkLst>
            <pc:docMk/>
            <pc:sldMk cId="416477362" sldId="277"/>
            <ac:spMk id="9" creationId="{6211298E-0B0F-4AA0-9C0A-FC5459B05941}"/>
          </ac:spMkLst>
        </pc:spChg>
        <pc:spChg chg="add mod">
          <ac:chgData name="audrey Bu..." userId="2be9adc65c227d11" providerId="LiveId" clId="{B410F83D-B454-4833-8F76-66F72BCF0297}" dt="2020-04-22T08:43:21.145" v="4096" actId="20577"/>
          <ac:spMkLst>
            <pc:docMk/>
            <pc:sldMk cId="416477362" sldId="277"/>
            <ac:spMk id="10" creationId="{7F55BC40-4E2A-44A3-A17E-11FABA5A105B}"/>
          </ac:spMkLst>
        </pc:spChg>
        <pc:spChg chg="add mod">
          <ac:chgData name="audrey Bu..." userId="2be9adc65c227d11" providerId="LiveId" clId="{B410F83D-B454-4833-8F76-66F72BCF0297}" dt="2020-04-22T08:42:19.723" v="4088" actId="1076"/>
          <ac:spMkLst>
            <pc:docMk/>
            <pc:sldMk cId="416477362" sldId="277"/>
            <ac:spMk id="14" creationId="{AE425C04-B633-4AE2-8E0F-FB7873CE94CB}"/>
          </ac:spMkLst>
        </pc:spChg>
        <pc:spChg chg="add mod">
          <ac:chgData name="audrey Bu..." userId="2be9adc65c227d11" providerId="LiveId" clId="{B410F83D-B454-4833-8F76-66F72BCF0297}" dt="2020-04-22T08:42:39.522" v="4092" actId="1076"/>
          <ac:spMkLst>
            <pc:docMk/>
            <pc:sldMk cId="416477362" sldId="277"/>
            <ac:spMk id="15" creationId="{CAB0561A-424B-4844-B9A0-09D04FBE4F90}"/>
          </ac:spMkLst>
        </pc:spChg>
        <pc:spChg chg="add mod">
          <ac:chgData name="audrey Bu..." userId="2be9adc65c227d11" providerId="LiveId" clId="{B410F83D-B454-4833-8F76-66F72BCF0297}" dt="2020-04-22T08:42:03.771" v="4085" actId="1076"/>
          <ac:spMkLst>
            <pc:docMk/>
            <pc:sldMk cId="416477362" sldId="277"/>
            <ac:spMk id="16" creationId="{159A674A-6AE9-4111-A8B1-A4E77B19145B}"/>
          </ac:spMkLst>
        </pc:spChg>
        <pc:spChg chg="add mod">
          <ac:chgData name="audrey Bu..." userId="2be9adc65c227d11" providerId="LiveId" clId="{B410F83D-B454-4833-8F76-66F72BCF0297}" dt="2020-04-22T08:41:59.422" v="4084" actId="1076"/>
          <ac:spMkLst>
            <pc:docMk/>
            <pc:sldMk cId="416477362" sldId="277"/>
            <ac:spMk id="17" creationId="{865FDC87-0193-416E-847C-741EE8BB72F8}"/>
          </ac:spMkLst>
        </pc:spChg>
        <pc:spChg chg="add mod">
          <ac:chgData name="audrey Bu..." userId="2be9adc65c227d11" providerId="LiveId" clId="{B410F83D-B454-4833-8F76-66F72BCF0297}" dt="2020-04-22T12:14:25.187" v="4435" actId="207"/>
          <ac:spMkLst>
            <pc:docMk/>
            <pc:sldMk cId="416477362" sldId="277"/>
            <ac:spMk id="18" creationId="{62953C90-92A5-46EE-A1DC-3112B507B1A5}"/>
          </ac:spMkLst>
        </pc:spChg>
        <pc:spChg chg="add mod">
          <ac:chgData name="audrey Bu..." userId="2be9adc65c227d11" providerId="LiveId" clId="{B410F83D-B454-4833-8F76-66F72BCF0297}" dt="2020-04-22T12:14:50.490" v="4439" actId="113"/>
          <ac:spMkLst>
            <pc:docMk/>
            <pc:sldMk cId="416477362" sldId="277"/>
            <ac:spMk id="19" creationId="{F3FB0B41-EAC4-4A2A-A59C-ABCEEB59747D}"/>
          </ac:spMkLst>
        </pc:spChg>
        <pc:grpChg chg="add">
          <ac:chgData name="audrey Bu..." userId="2be9adc65c227d11" providerId="LiveId" clId="{B410F83D-B454-4833-8F76-66F72BCF0297}" dt="2020-04-22T08:13:55.570" v="3842"/>
          <ac:grpSpMkLst>
            <pc:docMk/>
            <pc:sldMk cId="416477362" sldId="277"/>
            <ac:grpSpMk id="11" creationId="{296D837D-738A-4EE7-B9EC-3FE58F12D337}"/>
          </ac:grpSpMkLst>
        </pc:grpChg>
        <pc:picChg chg="add">
          <ac:chgData name="audrey Bu..." userId="2be9adc65c227d11" providerId="LiveId" clId="{B410F83D-B454-4833-8F76-66F72BCF0297}" dt="2020-04-22T08:12:21.640" v="3840"/>
          <ac:picMkLst>
            <pc:docMk/>
            <pc:sldMk cId="416477362" sldId="277"/>
            <ac:picMk id="4" creationId="{548748AD-B17E-436C-A42F-F96F3F9E748F}"/>
          </ac:picMkLst>
        </pc:picChg>
        <pc:picChg chg="add mod">
          <ac:chgData name="audrey Bu..." userId="2be9adc65c227d11" providerId="LiveId" clId="{B410F83D-B454-4833-8F76-66F72BCF0297}" dt="2020-04-22T08:37:54.224" v="4075" actId="1076"/>
          <ac:picMkLst>
            <pc:docMk/>
            <pc:sldMk cId="416477362" sldId="277"/>
            <ac:picMk id="21" creationId="{5D192158-6795-48D3-BC4B-F800C48ADCBB}"/>
          </ac:picMkLst>
        </pc:picChg>
      </pc:sldChg>
      <pc:sldChg chg="addSp delSp modSp add mod">
        <pc:chgData name="audrey Bu..." userId="2be9adc65c227d11" providerId="LiveId" clId="{B410F83D-B454-4833-8F76-66F72BCF0297}" dt="2020-04-22T13:19:05.858" v="4596" actId="21"/>
        <pc:sldMkLst>
          <pc:docMk/>
          <pc:sldMk cId="2824642785" sldId="278"/>
        </pc:sldMkLst>
        <pc:spChg chg="del">
          <ac:chgData name="audrey Bu..." userId="2be9adc65c227d11" providerId="LiveId" clId="{B410F83D-B454-4833-8F76-66F72BCF0297}" dt="2020-04-22T08:44:27.183" v="4098" actId="478"/>
          <ac:spMkLst>
            <pc:docMk/>
            <pc:sldMk cId="2824642785" sldId="278"/>
            <ac:spMk id="2" creationId="{6332388A-F33D-4681-BBBC-4FDD96BCCCAF}"/>
          </ac:spMkLst>
        </pc:spChg>
        <pc:spChg chg="del">
          <ac:chgData name="audrey Bu..." userId="2be9adc65c227d11" providerId="LiveId" clId="{B410F83D-B454-4833-8F76-66F72BCF0297}" dt="2020-04-22T08:44:29.112" v="4099" actId="478"/>
          <ac:spMkLst>
            <pc:docMk/>
            <pc:sldMk cId="2824642785" sldId="278"/>
            <ac:spMk id="3" creationId="{314D803B-C410-4ED7-9716-C007E3F8F3D8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4" creationId="{BFC7CBD9-73E7-4BFC-A66C-9F4A84B11F16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5" creationId="{ADFA9BEF-858E-44D3-8A0C-2E5167BA47D2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6" creationId="{89CD35BF-66E4-4F9E-A3A0-47C9137FFA01}"/>
          </ac:spMkLst>
        </pc:spChg>
        <pc:spChg chg="add del">
          <ac:chgData name="audrey Bu..." userId="2be9adc65c227d11" providerId="LiveId" clId="{B410F83D-B454-4833-8F76-66F72BCF0297}" dt="2020-04-22T08:48:27.507" v="4101"/>
          <ac:spMkLst>
            <pc:docMk/>
            <pc:sldMk cId="2824642785" sldId="278"/>
            <ac:spMk id="7" creationId="{B7275207-A078-4BCF-B368-A6220C35A3C1}"/>
          </ac:spMkLst>
        </pc:spChg>
        <pc:spChg chg="add mod">
          <ac:chgData name="audrey Bu..." userId="2be9adc65c227d11" providerId="LiveId" clId="{B410F83D-B454-4833-8F76-66F72BCF0297}" dt="2020-04-22T12:29:53.173" v="4483" actId="207"/>
          <ac:spMkLst>
            <pc:docMk/>
            <pc:sldMk cId="2824642785" sldId="278"/>
            <ac:spMk id="9" creationId="{9928E630-812E-4560-B2FA-566E55550771}"/>
          </ac:spMkLst>
        </pc:spChg>
        <pc:spChg chg="add mod">
          <ac:chgData name="audrey Bu..." userId="2be9adc65c227d11" providerId="LiveId" clId="{B410F83D-B454-4833-8F76-66F72BCF0297}" dt="2020-04-22T12:24:22.420" v="4443" actId="2085"/>
          <ac:spMkLst>
            <pc:docMk/>
            <pc:sldMk cId="2824642785" sldId="278"/>
            <ac:spMk id="10" creationId="{21BE5578-0DAE-4955-A0D8-28C3B306FEC1}"/>
          </ac:spMkLst>
        </pc:spChg>
        <pc:spChg chg="add mod">
          <ac:chgData name="audrey Bu..." userId="2be9adc65c227d11" providerId="LiveId" clId="{B410F83D-B454-4833-8F76-66F72BCF0297}" dt="2020-04-22T12:24:16.413" v="4441" actId="207"/>
          <ac:spMkLst>
            <pc:docMk/>
            <pc:sldMk cId="2824642785" sldId="278"/>
            <ac:spMk id="11" creationId="{48150DE8-46F8-4551-A669-B2578EEEF850}"/>
          </ac:spMkLst>
        </pc:spChg>
        <pc:spChg chg="add mod">
          <ac:chgData name="audrey Bu..." userId="2be9adc65c227d11" providerId="LiveId" clId="{B410F83D-B454-4833-8F76-66F72BCF0297}" dt="2020-04-22T12:24:34.870" v="4446" actId="2085"/>
          <ac:spMkLst>
            <pc:docMk/>
            <pc:sldMk cId="2824642785" sldId="278"/>
            <ac:spMk id="12" creationId="{CB9A3A97-2589-4E1C-AC8D-E81A256F0AC9}"/>
          </ac:spMkLst>
        </pc:spChg>
        <pc:spChg chg="add mod">
          <ac:chgData name="audrey Bu..." userId="2be9adc65c227d11" providerId="LiveId" clId="{B410F83D-B454-4833-8F76-66F72BCF0297}" dt="2020-04-22T12:25:21.843" v="4458" actId="207"/>
          <ac:spMkLst>
            <pc:docMk/>
            <pc:sldMk cId="2824642785" sldId="278"/>
            <ac:spMk id="13" creationId="{561283AA-3C82-4CDB-A10B-1A44A26595D1}"/>
          </ac:spMkLst>
        </pc:spChg>
        <pc:spChg chg="add mod">
          <ac:chgData name="audrey Bu..." userId="2be9adc65c227d11" providerId="LiveId" clId="{B410F83D-B454-4833-8F76-66F72BCF0297}" dt="2020-04-22T09:26:32.066" v="4151" actId="14100"/>
          <ac:spMkLst>
            <pc:docMk/>
            <pc:sldMk cId="2824642785" sldId="278"/>
            <ac:spMk id="15" creationId="{543FA231-7DD4-4C3F-ACAB-4FBB3CE7A4B6}"/>
          </ac:spMkLst>
        </pc:spChg>
        <pc:spChg chg="add mod">
          <ac:chgData name="audrey Bu..." userId="2be9adc65c227d11" providerId="LiveId" clId="{B410F83D-B454-4833-8F76-66F72BCF0297}" dt="2020-04-22T12:25:10.706" v="4455" actId="207"/>
          <ac:spMkLst>
            <pc:docMk/>
            <pc:sldMk cId="2824642785" sldId="278"/>
            <ac:spMk id="16" creationId="{0B972B1E-FB48-4AE1-AAB7-B2A71B760C11}"/>
          </ac:spMkLst>
        </pc:spChg>
        <pc:spChg chg="add mod">
          <ac:chgData name="audrey Bu..." userId="2be9adc65c227d11" providerId="LiveId" clId="{B410F83D-B454-4833-8F76-66F72BCF0297}" dt="2020-04-22T12:25:06.568" v="4454" actId="207"/>
          <ac:spMkLst>
            <pc:docMk/>
            <pc:sldMk cId="2824642785" sldId="278"/>
            <ac:spMk id="17" creationId="{85662FCA-445E-4F16-BE00-681A318475C7}"/>
          </ac:spMkLst>
        </pc:spChg>
        <pc:graphicFrameChg chg="add mod modGraphic">
          <ac:chgData name="audrey Bu..." userId="2be9adc65c227d11" providerId="LiveId" clId="{B410F83D-B454-4833-8F76-66F72BCF0297}" dt="2020-04-22T12:25:01.820" v="4453" actId="207"/>
          <ac:graphicFrameMkLst>
            <pc:docMk/>
            <pc:sldMk cId="2824642785" sldId="278"/>
            <ac:graphicFrameMk id="14" creationId="{5570A50C-EE96-4816-BCDF-7B25BB85F713}"/>
          </ac:graphicFrameMkLst>
        </pc:graphicFrameChg>
        <pc:picChg chg="add del mod">
          <ac:chgData name="audrey Bu..." userId="2be9adc65c227d11" providerId="LiveId" clId="{B410F83D-B454-4833-8F76-66F72BCF0297}" dt="2020-04-22T13:19:05.858" v="4596" actId="21"/>
          <ac:picMkLst>
            <pc:docMk/>
            <pc:sldMk cId="2824642785" sldId="278"/>
            <ac:picMk id="3" creationId="{ABFF7FD3-745A-43B7-8408-198C7B553203}"/>
          </ac:picMkLst>
        </pc:picChg>
        <pc:picChg chg="add">
          <ac:chgData name="audrey Bu..." userId="2be9adc65c227d11" providerId="LiveId" clId="{B410F83D-B454-4833-8F76-66F72BCF0297}" dt="2020-04-22T08:49:28.112" v="4102"/>
          <ac:picMkLst>
            <pc:docMk/>
            <pc:sldMk cId="2824642785" sldId="278"/>
            <ac:picMk id="8" creationId="{6761E723-3289-416F-A00C-59DFF274FEC2}"/>
          </ac:picMkLst>
        </pc:picChg>
      </pc:sldChg>
      <pc:sldChg chg="addSp delSp modSp add mod">
        <pc:chgData name="audrey Bu..." userId="2be9adc65c227d11" providerId="LiveId" clId="{B410F83D-B454-4833-8F76-66F72BCF0297}" dt="2020-04-22T13:19:36.421" v="4601" actId="1076"/>
        <pc:sldMkLst>
          <pc:docMk/>
          <pc:sldMk cId="3435579552" sldId="279"/>
        </pc:sldMkLst>
        <pc:spChg chg="del">
          <ac:chgData name="audrey Bu..." userId="2be9adc65c227d11" providerId="LiveId" clId="{B410F83D-B454-4833-8F76-66F72BCF0297}" dt="2020-04-22T12:51:47.739" v="4485" actId="478"/>
          <ac:spMkLst>
            <pc:docMk/>
            <pc:sldMk cId="3435579552" sldId="279"/>
            <ac:spMk id="2" creationId="{F3DD7302-4CF5-433C-BAF0-8B4B64B3F8DC}"/>
          </ac:spMkLst>
        </pc:spChg>
        <pc:spChg chg="del">
          <ac:chgData name="audrey Bu..." userId="2be9adc65c227d11" providerId="LiveId" clId="{B410F83D-B454-4833-8F76-66F72BCF0297}" dt="2020-04-22T12:51:48.979" v="4486" actId="478"/>
          <ac:spMkLst>
            <pc:docMk/>
            <pc:sldMk cId="3435579552" sldId="279"/>
            <ac:spMk id="3" creationId="{3C2858A6-D381-417B-86FD-BA16335DB9E5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5" creationId="{341E3053-415D-46A3-AE65-090B5E27EA20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6" creationId="{27F69251-545D-4CB5-82E1-907D7CE2EFED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7" creationId="{60799074-67EC-42BB-918A-6122F62A7362}"/>
          </ac:spMkLst>
        </pc:spChg>
        <pc:spChg chg="add">
          <ac:chgData name="audrey Bu..." userId="2be9adc65c227d11" providerId="LiveId" clId="{B410F83D-B454-4833-8F76-66F72BCF0297}" dt="2020-04-22T12:55:57.485" v="4487"/>
          <ac:spMkLst>
            <pc:docMk/>
            <pc:sldMk cId="3435579552" sldId="279"/>
            <ac:spMk id="8" creationId="{5B46DB03-B726-4203-A011-152A90498BF6}"/>
          </ac:spMkLst>
        </pc:spChg>
        <pc:spChg chg="add del">
          <ac:chgData name="audrey Bu..." userId="2be9adc65c227d11" providerId="LiveId" clId="{B410F83D-B454-4833-8F76-66F72BCF0297}" dt="2020-04-22T12:58:59.788" v="4489"/>
          <ac:spMkLst>
            <pc:docMk/>
            <pc:sldMk cId="3435579552" sldId="279"/>
            <ac:spMk id="9" creationId="{955A23C0-082F-46FF-B1DF-CDEE9C784228}"/>
          </ac:spMkLst>
        </pc:spChg>
        <pc:spChg chg="mod modVis">
          <ac:chgData name="audrey Bu..." userId="2be9adc65c227d11" providerId="LiveId" clId="{B410F83D-B454-4833-8F76-66F72BCF0297}" dt="2020-04-22T13:01:29.389" v="4530"/>
          <ac:spMkLst>
            <pc:docMk/>
            <pc:sldMk cId="3435579552" sldId="279"/>
            <ac:spMk id="11" creationId="{10137EDE-EF91-42D7-9194-B2232939C00C}"/>
          </ac:spMkLst>
        </pc:spChg>
        <pc:spChg chg="mod modVis">
          <ac:chgData name="audrey Bu..." userId="2be9adc65c227d11" providerId="LiveId" clId="{B410F83D-B454-4833-8F76-66F72BCF0297}" dt="2020-04-22T13:15:58.125" v="4595" actId="207"/>
          <ac:spMkLst>
            <pc:docMk/>
            <pc:sldMk cId="3435579552" sldId="279"/>
            <ac:spMk id="12" creationId="{4D4AFDCF-3651-4CB1-863F-BDF04F9DD093}"/>
          </ac:spMkLst>
        </pc:spChg>
        <pc:spChg chg="mod modVis">
          <ac:chgData name="audrey Bu..." userId="2be9adc65c227d11" providerId="LiveId" clId="{B410F83D-B454-4833-8F76-66F72BCF0297}" dt="2020-04-22T13:01:29.389" v="4532"/>
          <ac:spMkLst>
            <pc:docMk/>
            <pc:sldMk cId="3435579552" sldId="279"/>
            <ac:spMk id="13" creationId="{4E3DA42E-1916-4BD6-867C-54EFABBAE87A}"/>
          </ac:spMkLst>
        </pc:spChg>
        <pc:spChg chg="mod modVis">
          <ac:chgData name="audrey Bu..." userId="2be9adc65c227d11" providerId="LiveId" clId="{B410F83D-B454-4833-8F76-66F72BCF0297}" dt="2020-04-22T13:01:29.389" v="4530"/>
          <ac:spMkLst>
            <pc:docMk/>
            <pc:sldMk cId="3435579552" sldId="279"/>
            <ac:spMk id="14" creationId="{3DD61C46-661A-4F53-AE8D-654B5DF215D9}"/>
          </ac:spMkLst>
        </pc:spChg>
        <pc:spChg chg="mod modVis">
          <ac:chgData name="audrey Bu..." userId="2be9adc65c227d11" providerId="LiveId" clId="{B410F83D-B454-4833-8F76-66F72BCF0297}" dt="2020-04-22T13:15:17.958" v="4588" actId="255"/>
          <ac:spMkLst>
            <pc:docMk/>
            <pc:sldMk cId="3435579552" sldId="279"/>
            <ac:spMk id="15" creationId="{4E1AF250-7759-4F81-A635-8B5C0C1EF5CC}"/>
          </ac:spMkLst>
        </pc:spChg>
        <pc:spChg chg="mod modVis">
          <ac:chgData name="audrey Bu..." userId="2be9adc65c227d11" providerId="LiveId" clId="{B410F83D-B454-4833-8F76-66F72BCF0297}" dt="2020-04-22T13:01:29.389" v="4530"/>
          <ac:spMkLst>
            <pc:docMk/>
            <pc:sldMk cId="3435579552" sldId="279"/>
            <ac:spMk id="16" creationId="{A99F19D6-BB17-4F2F-8ABD-8556681BB31E}"/>
          </ac:spMkLst>
        </pc:spChg>
        <pc:spChg chg="add mod">
          <ac:chgData name="audrey Bu..." userId="2be9adc65c227d11" providerId="LiveId" clId="{B410F83D-B454-4833-8F76-66F72BCF0297}" dt="2020-04-22T13:14:31.423" v="4582" actId="255"/>
          <ac:spMkLst>
            <pc:docMk/>
            <pc:sldMk cId="3435579552" sldId="279"/>
            <ac:spMk id="17" creationId="{CAB5A249-0200-465C-AD9D-ED7E3EFFECE6}"/>
          </ac:spMkLst>
        </pc:spChg>
        <pc:spChg chg="add mod">
          <ac:chgData name="audrey Bu..." userId="2be9adc65c227d11" providerId="LiveId" clId="{B410F83D-B454-4833-8F76-66F72BCF0297}" dt="2020-04-22T13:14:37.519" v="4583" actId="1076"/>
          <ac:spMkLst>
            <pc:docMk/>
            <pc:sldMk cId="3435579552" sldId="279"/>
            <ac:spMk id="18" creationId="{A07F0231-0D90-4EAC-B270-49FB80E82B00}"/>
          </ac:spMkLst>
        </pc:spChg>
        <pc:spChg chg="add mod">
          <ac:chgData name="audrey Bu..." userId="2be9adc65c227d11" providerId="LiveId" clId="{B410F83D-B454-4833-8F76-66F72BCF0297}" dt="2020-04-22T13:14:41.020" v="4584" actId="1076"/>
          <ac:spMkLst>
            <pc:docMk/>
            <pc:sldMk cId="3435579552" sldId="279"/>
            <ac:spMk id="19" creationId="{2A4639E0-F33E-4FE2-A160-71C89CF7FFC5}"/>
          </ac:spMkLst>
        </pc:spChg>
        <pc:spChg chg="add mod">
          <ac:chgData name="audrey Bu..." userId="2be9adc65c227d11" providerId="LiveId" clId="{B410F83D-B454-4833-8F76-66F72BCF0297}" dt="2020-04-22T13:19:36.421" v="4601" actId="1076"/>
          <ac:spMkLst>
            <pc:docMk/>
            <pc:sldMk cId="3435579552" sldId="279"/>
            <ac:spMk id="20" creationId="{841ED040-A081-4636-A676-B0B8A6045853}"/>
          </ac:spMkLst>
        </pc:spChg>
        <pc:spChg chg="add mod">
          <ac:chgData name="audrey Bu..." userId="2be9adc65c227d11" providerId="LiveId" clId="{B410F83D-B454-4833-8F76-66F72BCF0297}" dt="2020-04-22T13:02:18.891" v="4570" actId="20577"/>
          <ac:spMkLst>
            <pc:docMk/>
            <pc:sldMk cId="3435579552" sldId="279"/>
            <ac:spMk id="21" creationId="{C16B5F2A-8EAE-46A6-8235-C1D89B27F6AF}"/>
          </ac:spMkLst>
        </pc:spChg>
        <pc:grpChg chg="add mod modVis">
          <ac:chgData name="audrey Bu..." userId="2be9adc65c227d11" providerId="LiveId" clId="{B410F83D-B454-4833-8F76-66F72BCF0297}" dt="2020-04-22T13:15:09.404" v="4587" actId="207"/>
          <ac:grpSpMkLst>
            <pc:docMk/>
            <pc:sldMk cId="3435579552" sldId="279"/>
            <ac:grpSpMk id="10" creationId="{CE44D293-48B0-4AE3-AF7F-50263A9B21C8}"/>
          </ac:grpSpMkLst>
        </pc:grpChg>
        <pc:picChg chg="add">
          <ac:chgData name="audrey Bu..." userId="2be9adc65c227d11" providerId="LiveId" clId="{B410F83D-B454-4833-8F76-66F72BCF0297}" dt="2020-04-22T12:55:57.485" v="4487"/>
          <ac:picMkLst>
            <pc:docMk/>
            <pc:sldMk cId="3435579552" sldId="279"/>
            <ac:picMk id="4" creationId="{E2B0AEE7-4B64-4823-B5B1-7D756B9B9D16}"/>
          </ac:picMkLst>
        </pc:picChg>
        <pc:picChg chg="add mod">
          <ac:chgData name="audrey Bu..." userId="2be9adc65c227d11" providerId="LiveId" clId="{B410F83D-B454-4833-8F76-66F72BCF0297}" dt="2020-04-22T13:19:27.171" v="4600" actId="1076"/>
          <ac:picMkLst>
            <pc:docMk/>
            <pc:sldMk cId="3435579552" sldId="279"/>
            <ac:picMk id="22" creationId="{9E4830B1-0148-4028-88EA-B972458CC50A}"/>
          </ac:picMkLst>
        </pc:picChg>
      </pc:sldChg>
      <pc:sldChg chg="addSp delSp modSp add mod">
        <pc:chgData name="audrey Bu..." userId="2be9adc65c227d11" providerId="LiveId" clId="{B410F83D-B454-4833-8F76-66F72BCF0297}" dt="2020-04-22T13:27:29.672" v="4633"/>
        <pc:sldMkLst>
          <pc:docMk/>
          <pc:sldMk cId="121969445" sldId="280"/>
        </pc:sldMkLst>
        <pc:spChg chg="del">
          <ac:chgData name="audrey Bu..." userId="2be9adc65c227d11" providerId="LiveId" clId="{B410F83D-B454-4833-8F76-66F72BCF0297}" dt="2020-04-22T13:20:08.436" v="4603" actId="478"/>
          <ac:spMkLst>
            <pc:docMk/>
            <pc:sldMk cId="121969445" sldId="280"/>
            <ac:spMk id="2" creationId="{B7A31127-0F54-4585-BE94-B7B49A3B0F3F}"/>
          </ac:spMkLst>
        </pc:spChg>
        <pc:spChg chg="del">
          <ac:chgData name="audrey Bu..." userId="2be9adc65c227d11" providerId="LiveId" clId="{B410F83D-B454-4833-8F76-66F72BCF0297}" dt="2020-04-22T13:20:10.725" v="4604" actId="478"/>
          <ac:spMkLst>
            <pc:docMk/>
            <pc:sldMk cId="121969445" sldId="280"/>
            <ac:spMk id="3" creationId="{93F609E8-64CB-407D-AE6E-1059D6D4E9A4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5" creationId="{62A29CFD-D9A3-4BD3-8D0A-977DE0F2F1EA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6" creationId="{29C16D43-86EA-4446-B4FE-9D03B830CD01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7" creationId="{DD6BB860-156A-409E-873E-0556D2438078}"/>
          </ac:spMkLst>
        </pc:spChg>
        <pc:spChg chg="add">
          <ac:chgData name="audrey Bu..." userId="2be9adc65c227d11" providerId="LiveId" clId="{B410F83D-B454-4833-8F76-66F72BCF0297}" dt="2020-04-22T13:21:48.160" v="4605"/>
          <ac:spMkLst>
            <pc:docMk/>
            <pc:sldMk cId="121969445" sldId="280"/>
            <ac:spMk id="8" creationId="{9E91F08B-664B-47DC-A22B-7155D326512F}"/>
          </ac:spMkLst>
        </pc:spChg>
        <pc:spChg chg="add mod">
          <ac:chgData name="audrey Bu..." userId="2be9adc65c227d11" providerId="LiveId" clId="{B410F83D-B454-4833-8F76-66F72BCF0297}" dt="2020-04-22T13:26:07.109" v="4631" actId="20577"/>
          <ac:spMkLst>
            <pc:docMk/>
            <pc:sldMk cId="121969445" sldId="280"/>
            <ac:spMk id="9" creationId="{392CC510-E855-47CF-8F13-92FF6AB66430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0" creationId="{230E2A4D-0612-4543-9441-36C0211392FB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1" creationId="{F177BD63-EECD-442E-A5B5-EFF9D50AE299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19" creationId="{F37031AF-01A7-479A-AE48-A525440A769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0" creationId="{F444A1E7-3870-4953-A088-4BC54E62357A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1" creationId="{0B9FDE89-7E0D-4E31-8AAB-D54BA7A732D5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2" creationId="{CCEF4B51-13C3-4F2A-9B07-C0C30F265787}"/>
          </ac:spMkLst>
        </pc:spChg>
        <pc:spChg chg="add">
          <ac:chgData name="audrey Bu..." userId="2be9adc65c227d11" providerId="LiveId" clId="{B410F83D-B454-4833-8F76-66F72BCF0297}" dt="2020-04-22T13:27:01.404" v="4632"/>
          <ac:spMkLst>
            <pc:docMk/>
            <pc:sldMk cId="121969445" sldId="280"/>
            <ac:spMk id="23" creationId="{1A65D97A-7039-4B35-9B05-9EC2FDB25439}"/>
          </ac:spMkLst>
        </pc:spChg>
        <pc:spChg chg="add">
          <ac:chgData name="audrey Bu..." userId="2be9adc65c227d11" providerId="LiveId" clId="{B410F83D-B454-4833-8F76-66F72BCF0297}" dt="2020-04-22T13:27:29.672" v="4633"/>
          <ac:spMkLst>
            <pc:docMk/>
            <pc:sldMk cId="121969445" sldId="280"/>
            <ac:spMk id="24" creationId="{7A8ED2E0-7636-44B5-A64F-3AC1FB778D78}"/>
          </ac:spMkLst>
        </pc:s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2" creationId="{4D0D2026-8200-4B41-BF60-0E9F63382BE5}"/>
          </ac:grpSpMkLst>
        </pc:grpChg>
        <pc:grpChg chg="add">
          <ac:chgData name="audrey Bu..." userId="2be9adc65c227d11" providerId="LiveId" clId="{B410F83D-B454-4833-8F76-66F72BCF0297}" dt="2020-04-22T13:27:01.404" v="4632"/>
          <ac:grpSpMkLst>
            <pc:docMk/>
            <pc:sldMk cId="121969445" sldId="280"/>
            <ac:grpSpMk id="16" creationId="{71863765-FFA2-447A-94A8-CA0DE495BF99}"/>
          </ac:grpSpMkLst>
        </pc:grpChg>
        <pc:picChg chg="add">
          <ac:chgData name="audrey Bu..." userId="2be9adc65c227d11" providerId="LiveId" clId="{B410F83D-B454-4833-8F76-66F72BCF0297}" dt="2020-04-22T13:21:48.160" v="4605"/>
          <ac:picMkLst>
            <pc:docMk/>
            <pc:sldMk cId="121969445" sldId="280"/>
            <ac:picMk id="4" creationId="{69D4134B-5EE2-4831-9CD6-30DB7DB76C0D}"/>
          </ac:picMkLst>
        </pc:picChg>
      </pc:sldChg>
      <pc:sldChg chg="addSp delSp modSp add mod">
        <pc:chgData name="audrey Bu..." userId="2be9adc65c227d11" providerId="LiveId" clId="{B410F83D-B454-4833-8F76-66F72BCF0297}" dt="2020-04-22T13:30:05.185" v="4656"/>
        <pc:sldMkLst>
          <pc:docMk/>
          <pc:sldMk cId="1667682945" sldId="281"/>
        </pc:sldMkLst>
        <pc:spChg chg="del">
          <ac:chgData name="audrey Bu..." userId="2be9adc65c227d11" providerId="LiveId" clId="{B410F83D-B454-4833-8F76-66F72BCF0297}" dt="2020-04-22T13:28:15.175" v="4635" actId="478"/>
          <ac:spMkLst>
            <pc:docMk/>
            <pc:sldMk cId="1667682945" sldId="281"/>
            <ac:spMk id="2" creationId="{14B74173-324F-4F19-851C-79533A293C90}"/>
          </ac:spMkLst>
        </pc:spChg>
        <pc:spChg chg="del">
          <ac:chgData name="audrey Bu..." userId="2be9adc65c227d11" providerId="LiveId" clId="{B410F83D-B454-4833-8F76-66F72BCF0297}" dt="2020-04-22T13:28:16.631" v="4636" actId="478"/>
          <ac:spMkLst>
            <pc:docMk/>
            <pc:sldMk cId="1667682945" sldId="281"/>
            <ac:spMk id="3" creationId="{8191F934-F32F-4C8E-A331-7350D84DA6BC}"/>
          </ac:spMkLst>
        </pc:spChg>
        <pc:spChg chg="add">
          <ac:chgData name="audrey Bu..." userId="2be9adc65c227d11" providerId="LiveId" clId="{B410F83D-B454-4833-8F76-66F72BCF0297}" dt="2020-04-22T13:28:35.630" v="4637"/>
          <ac:spMkLst>
            <pc:docMk/>
            <pc:sldMk cId="1667682945" sldId="281"/>
            <ac:spMk id="5" creationId="{A217B337-E410-4821-B3DA-A014FED5CD4B}"/>
          </ac:spMkLst>
        </pc:spChg>
        <pc:spChg chg="add">
          <ac:chgData name="audrey Bu..." userId="2be9adc65c227d11" providerId="LiveId" clId="{B410F83D-B454-4833-8F76-66F72BCF0297}" dt="2020-04-22T13:28:35.630" v="4637"/>
          <ac:spMkLst>
            <pc:docMk/>
            <pc:sldMk cId="1667682945" sldId="281"/>
            <ac:spMk id="6" creationId="{F0D6488D-7351-4CA3-9763-8FC6A6314C9A}"/>
          </ac:spMkLst>
        </pc:spChg>
        <pc:spChg chg="add">
          <ac:chgData name="audrey Bu..." userId="2be9adc65c227d11" providerId="LiveId" clId="{B410F83D-B454-4833-8F76-66F72BCF0297}" dt="2020-04-22T13:28:35.630" v="4637"/>
          <ac:spMkLst>
            <pc:docMk/>
            <pc:sldMk cId="1667682945" sldId="281"/>
            <ac:spMk id="7" creationId="{33435C1F-EB7E-42F3-95FF-D475480E43B6}"/>
          </ac:spMkLst>
        </pc:spChg>
        <pc:spChg chg="add">
          <ac:chgData name="audrey Bu..." userId="2be9adc65c227d11" providerId="LiveId" clId="{B410F83D-B454-4833-8F76-66F72BCF0297}" dt="2020-04-22T13:28:35.630" v="4637"/>
          <ac:spMkLst>
            <pc:docMk/>
            <pc:sldMk cId="1667682945" sldId="281"/>
            <ac:spMk id="8" creationId="{0FB0AA3C-9724-46FE-9AB4-99F8E96377C3}"/>
          </ac:spMkLst>
        </pc:spChg>
        <pc:spChg chg="add mod">
          <ac:chgData name="audrey Bu..." userId="2be9adc65c227d11" providerId="LiveId" clId="{B410F83D-B454-4833-8F76-66F72BCF0297}" dt="2020-04-22T13:29:04.921" v="4655" actId="20577"/>
          <ac:spMkLst>
            <pc:docMk/>
            <pc:sldMk cId="1667682945" sldId="281"/>
            <ac:spMk id="9" creationId="{2F86DB16-B89C-44E8-A809-049014D6C595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0" creationId="{A7B3EEF7-0206-4DEC-BEEC-4C71A64C8D9C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1" creationId="{51118F53-6620-4580-9C7B-18FE6D6A74DE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12" creationId="{D577B577-A61A-4539-97BE-A185F6029D3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0" creationId="{181FC164-5BE3-478F-8029-93DF7F7BE2C4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1" creationId="{97C811FB-DC0D-47CF-8140-58DD3583562A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2" creationId="{D2181AA2-6017-4981-9361-70E4D6E8106F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3" creationId="{48885F1E-08CC-4A7F-81F2-1449E3709EE7}"/>
          </ac:spMkLst>
        </pc:spChg>
        <pc:spChg chg="add">
          <ac:chgData name="audrey Bu..." userId="2be9adc65c227d11" providerId="LiveId" clId="{B410F83D-B454-4833-8F76-66F72BCF0297}" dt="2020-04-22T13:30:05.185" v="4656"/>
          <ac:spMkLst>
            <pc:docMk/>
            <pc:sldMk cId="1667682945" sldId="281"/>
            <ac:spMk id="24" creationId="{76F780F6-6EB7-4210-87FD-6E1A9AB66646}"/>
          </ac:spMkLst>
        </pc:s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3" creationId="{D4265A7B-158F-438A-9E53-B35274CD76C3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17" creationId="{AFBF43EF-A526-4F34-AEB8-F038461EEEE9}"/>
          </ac:grpSpMkLst>
        </pc:grpChg>
        <pc:grpChg chg="add">
          <ac:chgData name="audrey Bu..." userId="2be9adc65c227d11" providerId="LiveId" clId="{B410F83D-B454-4833-8F76-66F72BCF0297}" dt="2020-04-22T13:30:05.185" v="4656"/>
          <ac:grpSpMkLst>
            <pc:docMk/>
            <pc:sldMk cId="1667682945" sldId="281"/>
            <ac:grpSpMk id="25" creationId="{3FFB793B-4FA2-4A6A-83B1-5A35EB231D23}"/>
          </ac:grpSpMkLst>
        </pc:grpChg>
        <pc:picChg chg="add">
          <ac:chgData name="audrey Bu..." userId="2be9adc65c227d11" providerId="LiveId" clId="{B410F83D-B454-4833-8F76-66F72BCF0297}" dt="2020-04-22T13:28:35.630" v="4637"/>
          <ac:picMkLst>
            <pc:docMk/>
            <pc:sldMk cId="1667682945" sldId="281"/>
            <ac:picMk id="4" creationId="{DF4F250D-CC36-4FEE-82EE-2C06029E0883}"/>
          </ac:picMkLst>
        </pc:picChg>
      </pc:sldChg>
      <pc:sldChg chg="addSp delSp modSp add mod">
        <pc:chgData name="audrey Bu..." userId="2be9adc65c227d11" providerId="LiveId" clId="{B410F83D-B454-4833-8F76-66F72BCF0297}" dt="2020-04-22T14:22:35.340" v="5211" actId="1076"/>
        <pc:sldMkLst>
          <pc:docMk/>
          <pc:sldMk cId="1807811765" sldId="282"/>
        </pc:sldMkLst>
        <pc:spChg chg="del">
          <ac:chgData name="audrey Bu..." userId="2be9adc65c227d11" providerId="LiveId" clId="{B410F83D-B454-4833-8F76-66F72BCF0297}" dt="2020-04-22T13:32:26.872" v="4658" actId="478"/>
          <ac:spMkLst>
            <pc:docMk/>
            <pc:sldMk cId="1807811765" sldId="282"/>
            <ac:spMk id="2" creationId="{7A4C32ED-2874-4276-AB0D-1B44DE4E5EB1}"/>
          </ac:spMkLst>
        </pc:spChg>
        <pc:spChg chg="del">
          <ac:chgData name="audrey Bu..." userId="2be9adc65c227d11" providerId="LiveId" clId="{B410F83D-B454-4833-8F76-66F72BCF0297}" dt="2020-04-22T13:32:28.360" v="4659" actId="478"/>
          <ac:spMkLst>
            <pc:docMk/>
            <pc:sldMk cId="1807811765" sldId="282"/>
            <ac:spMk id="3" creationId="{26D869B7-C5A5-4F6B-B199-E77A69A7C9E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5" creationId="{C5653286-64A6-4DB9-898A-E3BBA9B0CE1F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6" creationId="{130EF34E-CF69-47EF-9514-6CD9A889B4A1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7" creationId="{142F7C38-2F71-4C53-A02C-8BB85146C09B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8" creationId="{99163914-24AC-4FCE-8662-FF6FD122EED3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9" creationId="{87E46F45-536D-42D7-A52A-0D576008A8D4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0" creationId="{CE52B1BF-122C-4648-B082-1235AC5205A5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2" creationId="{CEC51C63-4B51-4308-9F41-31A360C05B12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3" creationId="{042B892C-F1FB-403E-BB15-9C0492ED154E}"/>
          </ac:spMkLst>
        </pc:spChg>
        <pc:spChg chg="add mod modVis">
          <ac:chgData name="audrey Bu..." userId="2be9adc65c227d11" providerId="LiveId" clId="{B410F83D-B454-4833-8F76-66F72BCF0297}" dt="2020-04-22T13:32:38.747" v="4768"/>
          <ac:spMkLst>
            <pc:docMk/>
            <pc:sldMk cId="1807811765" sldId="282"/>
            <ac:spMk id="14" creationId="{D31DCC3A-3912-4331-B9CC-E8414DDBEA43}"/>
          </ac:spMkLst>
        </pc:spChg>
        <pc:spChg chg="add mod">
          <ac:chgData name="audrey Bu..." userId="2be9adc65c227d11" providerId="LiveId" clId="{B410F83D-B454-4833-8F76-66F72BCF0297}" dt="2020-04-22T14:19:39.211" v="4978" actId="20577"/>
          <ac:spMkLst>
            <pc:docMk/>
            <pc:sldMk cId="1807811765" sldId="282"/>
            <ac:spMk id="15" creationId="{DF33CAC3-447F-4E64-9781-DCD04E9576CC}"/>
          </ac:spMkLst>
        </pc:spChg>
        <pc:spChg chg="add mod ord">
          <ac:chgData name="audrey Bu..." userId="2be9adc65c227d11" providerId="LiveId" clId="{B410F83D-B454-4833-8F76-66F72BCF0297}" dt="2020-04-22T14:16:50.922" v="4967" actId="1076"/>
          <ac:spMkLst>
            <pc:docMk/>
            <pc:sldMk cId="1807811765" sldId="282"/>
            <ac:spMk id="16" creationId="{23ADDE22-8E5D-4889-9122-9FAAA6128048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7" creationId="{0C7BF2DF-FD51-4CE6-95DE-60FA76A3441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8" creationId="{B2FE3462-1B99-4B67-8EF3-62C53A344066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19" creationId="{A72B95C3-D461-4E40-9F61-78EC0B04DE9D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3" creationId="{B5FA5A6F-AC62-4D44-8323-104336A726C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4" creationId="{E80B6B19-1253-44DC-A39D-A18657142E7C}"/>
          </ac:spMkLst>
        </pc:spChg>
        <pc:spChg chg="add mod">
          <ac:chgData name="audrey Bu..." userId="2be9adc65c227d11" providerId="LiveId" clId="{B410F83D-B454-4833-8F76-66F72BCF0297}" dt="2020-04-22T14:22:12.788" v="5208" actId="1076"/>
          <ac:spMkLst>
            <pc:docMk/>
            <pc:sldMk cId="1807811765" sldId="282"/>
            <ac:spMk id="25" creationId="{88686D26-A59B-4DF2-9372-499D6BE933B9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6" creationId="{5B5B7EEA-D162-4D57-915B-6E543DFD3BF1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7" creationId="{EB57F34E-AA25-4865-9C9A-8AC0ECD8B506}"/>
          </ac:spMkLst>
        </pc:spChg>
        <pc:spChg chg="add mod">
          <ac:chgData name="audrey Bu..." userId="2be9adc65c227d11" providerId="LiveId" clId="{B410F83D-B454-4833-8F76-66F72BCF0297}" dt="2020-04-22T14:22:35.340" v="5211" actId="1076"/>
          <ac:spMkLst>
            <pc:docMk/>
            <pc:sldMk cId="1807811765" sldId="282"/>
            <ac:spMk id="28" creationId="{C6E81DA8-1E22-4D4E-AF20-AF04703584FB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29" creationId="{B71116DB-D57A-4C91-B475-09B5A5A84EEE}"/>
          </ac:spMkLst>
        </pc:spChg>
        <pc:spChg chg="add mod">
          <ac:chgData name="audrey Bu..." userId="2be9adc65c227d11" providerId="LiveId" clId="{B410F83D-B454-4833-8F76-66F72BCF0297}" dt="2020-04-22T14:20:36.697" v="4983" actId="1076"/>
          <ac:spMkLst>
            <pc:docMk/>
            <pc:sldMk cId="1807811765" sldId="282"/>
            <ac:spMk id="30" creationId="{F1088CFE-6478-4518-83AB-EBAB71371471}"/>
          </ac:spMkLst>
        </pc:spChg>
        <pc:spChg chg="add mod">
          <ac:chgData name="audrey Bu..." userId="2be9adc65c227d11" providerId="LiveId" clId="{B410F83D-B454-4833-8F76-66F72BCF0297}" dt="2020-04-22T14:22:31.442" v="5210" actId="1076"/>
          <ac:spMkLst>
            <pc:docMk/>
            <pc:sldMk cId="1807811765" sldId="282"/>
            <ac:spMk id="31" creationId="{14CF0099-FB9F-4854-807A-F21DFBDCD937}"/>
          </ac:spMkLst>
        </pc:spChg>
        <pc:spChg chg="add mod">
          <ac:chgData name="audrey Bu..." userId="2be9adc65c227d11" providerId="LiveId" clId="{B410F83D-B454-4833-8F76-66F72BCF0297}" dt="2020-04-22T14:13:36.516" v="4944" actId="1076"/>
          <ac:spMkLst>
            <pc:docMk/>
            <pc:sldMk cId="1807811765" sldId="282"/>
            <ac:spMk id="32" creationId="{ACE595A6-8E0F-421F-99F6-D3A7FDE85CA0}"/>
          </ac:spMkLst>
        </pc:spChg>
        <pc:spChg chg="add mod">
          <ac:chgData name="audrey Bu..." userId="2be9adc65c227d11" providerId="LiveId" clId="{B410F83D-B454-4833-8F76-66F72BCF0297}" dt="2020-04-22T14:21:49.097" v="5207" actId="20577"/>
          <ac:spMkLst>
            <pc:docMk/>
            <pc:sldMk cId="1807811765" sldId="282"/>
            <ac:spMk id="33" creationId="{3572F53A-08EF-4744-B2EF-2FD7AFD9D6E6}"/>
          </ac:spMkLst>
        </pc:s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4" creationId="{E98580F5-23F6-433C-B5D7-305C02BAF58D}"/>
          </ac:grpSpMkLst>
        </pc:grpChg>
        <pc:grpChg chg="add mod modVis">
          <ac:chgData name="audrey Bu..." userId="2be9adc65c227d11" providerId="LiveId" clId="{B410F83D-B454-4833-8F76-66F72BCF0297}" dt="2020-04-22T13:32:51.915" v="4769" actId="1076"/>
          <ac:grpSpMkLst>
            <pc:docMk/>
            <pc:sldMk cId="1807811765" sldId="282"/>
            <ac:grpSpMk id="11" creationId="{E4D82A20-B688-4452-98EE-064BF2AC731F}"/>
          </ac:grpSpMkLst>
        </pc:grp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0" creationId="{987EF12E-CA55-405D-9F03-70725012B461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1" creationId="{A60F064D-C603-4000-8C19-A2E7140FF7A7}"/>
          </ac:picMkLst>
        </pc:picChg>
        <pc:picChg chg="add mod">
          <ac:chgData name="audrey Bu..." userId="2be9adc65c227d11" providerId="LiveId" clId="{B410F83D-B454-4833-8F76-66F72BCF0297}" dt="2020-04-22T14:20:36.697" v="4983" actId="1076"/>
          <ac:picMkLst>
            <pc:docMk/>
            <pc:sldMk cId="1807811765" sldId="282"/>
            <ac:picMk id="22" creationId="{28FF784C-EEDB-4540-BB00-954DEE164FB7}"/>
          </ac:picMkLst>
        </pc:picChg>
      </pc:sldChg>
      <pc:sldChg chg="addSp delSp modSp add mod">
        <pc:chgData name="audrey Bu..." userId="2be9adc65c227d11" providerId="LiveId" clId="{B410F83D-B454-4833-8F76-66F72BCF0297}" dt="2020-04-22T13:56:24.697" v="4903" actId="1076"/>
        <pc:sldMkLst>
          <pc:docMk/>
          <pc:sldMk cId="3391259229" sldId="283"/>
        </pc:sldMkLst>
        <pc:spChg chg="del">
          <ac:chgData name="audrey Bu..." userId="2be9adc65c227d11" providerId="LiveId" clId="{B410F83D-B454-4833-8F76-66F72BCF0297}" dt="2020-04-22T13:54:43.173" v="4897" actId="478"/>
          <ac:spMkLst>
            <pc:docMk/>
            <pc:sldMk cId="3391259229" sldId="283"/>
            <ac:spMk id="2" creationId="{7AD170CA-8C7E-4501-AE3F-5EFC9FF71747}"/>
          </ac:spMkLst>
        </pc:spChg>
        <pc:spChg chg="del">
          <ac:chgData name="audrey Bu..." userId="2be9adc65c227d11" providerId="LiveId" clId="{B410F83D-B454-4833-8F76-66F72BCF0297}" dt="2020-04-22T13:54:44.781" v="4898" actId="478"/>
          <ac:spMkLst>
            <pc:docMk/>
            <pc:sldMk cId="3391259229" sldId="283"/>
            <ac:spMk id="3" creationId="{61EB2419-E006-4B69-8F6C-30C520BC72FB}"/>
          </ac:spMkLst>
        </pc:spChg>
        <pc:spChg chg="add">
          <ac:chgData name="audrey Bu..." userId="2be9adc65c227d11" providerId="LiveId" clId="{B410F83D-B454-4833-8F76-66F72BCF0297}" dt="2020-04-22T13:55:44.282" v="4899"/>
          <ac:spMkLst>
            <pc:docMk/>
            <pc:sldMk cId="3391259229" sldId="283"/>
            <ac:spMk id="15" creationId="{1677B0E5-BE7F-41C4-BD3A-1D5C2D16494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6" creationId="{3B43E251-D44F-418D-B496-F998D58C1054}"/>
          </ac:spMkLst>
        </pc:spChg>
        <pc:spChg chg="add mod">
          <ac:chgData name="audrey Bu..." userId="2be9adc65c227d11" providerId="LiveId" clId="{B410F83D-B454-4833-8F76-66F72BCF0297}" dt="2020-04-22T13:56:15.903" v="4902" actId="1076"/>
          <ac:spMkLst>
            <pc:docMk/>
            <pc:sldMk cId="3391259229" sldId="283"/>
            <ac:spMk id="17" creationId="{F23BB89E-4B63-4128-87EC-E7D9D73199E2}"/>
          </ac:spMkLst>
        </pc:spChg>
        <pc:grpChg chg="add">
          <ac:chgData name="audrey Bu..." userId="2be9adc65c227d11" providerId="LiveId" clId="{B410F83D-B454-4833-8F76-66F72BCF0297}" dt="2020-04-22T13:55:44.282" v="4899"/>
          <ac:grpSpMkLst>
            <pc:docMk/>
            <pc:sldMk cId="3391259229" sldId="283"/>
            <ac:grpSpMk id="4" creationId="{BD7AE60D-88D8-4297-A64D-B4089137996A}"/>
          </ac:grpSpMkLst>
        </pc:grpChg>
        <pc:picChg chg="add mod">
          <ac:chgData name="audrey Bu..." userId="2be9adc65c227d11" providerId="LiveId" clId="{B410F83D-B454-4833-8F76-66F72BCF0297}" dt="2020-04-22T13:56:24.697" v="4903" actId="1076"/>
          <ac:picMkLst>
            <pc:docMk/>
            <pc:sldMk cId="3391259229" sldId="283"/>
            <ac:picMk id="18" creationId="{7C37EE7B-A8A7-40E6-B7C3-76BC238739B3}"/>
          </ac:picMkLst>
        </pc:picChg>
      </pc:sldChg>
      <pc:sldChg chg="addSp delSp modSp add mod">
        <pc:chgData name="audrey Bu..." userId="2be9adc65c227d11" providerId="LiveId" clId="{B410F83D-B454-4833-8F76-66F72BCF0297}" dt="2020-04-22T14:28:37.552" v="5231"/>
        <pc:sldMkLst>
          <pc:docMk/>
          <pc:sldMk cId="3937365061" sldId="284"/>
        </pc:sldMkLst>
        <pc:spChg chg="del">
          <ac:chgData name="audrey Bu..." userId="2be9adc65c227d11" providerId="LiveId" clId="{B410F83D-B454-4833-8F76-66F72BCF0297}" dt="2020-04-22T14:25:54.972" v="5213" actId="478"/>
          <ac:spMkLst>
            <pc:docMk/>
            <pc:sldMk cId="3937365061" sldId="284"/>
            <ac:spMk id="2" creationId="{365A915E-991C-4C32-BF62-F295EDDEA6A1}"/>
          </ac:spMkLst>
        </pc:spChg>
        <pc:spChg chg="del">
          <ac:chgData name="audrey Bu..." userId="2be9adc65c227d11" providerId="LiveId" clId="{B410F83D-B454-4833-8F76-66F72BCF0297}" dt="2020-04-22T14:25:56.527" v="5214" actId="478"/>
          <ac:spMkLst>
            <pc:docMk/>
            <pc:sldMk cId="3937365061" sldId="284"/>
            <ac:spMk id="3" creationId="{1A65C4A9-91E2-49D8-A8CF-C5D331DDBE9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5" creationId="{177558EA-AC41-4276-9A64-43101A85EA64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6" creationId="{70D9A908-5671-4730-B3EB-1E40FB2225F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7" creationId="{89D11DF7-B79B-4A33-B331-103F4E031B00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8" creationId="{5252DFEB-7166-4D40-B581-FF1ECADF0FB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19" creationId="{E0D6DFEC-824F-4D6A-AD51-704918DFC5EE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3" creationId="{64A940BB-534F-49E1-BCEB-F083A030EF2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4" creationId="{58F05BCD-337D-4E67-8037-E3AF94CBC765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5" creationId="{AC7EC3D3-3537-42B1-978C-359D9C9384A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6" creationId="{9B21EAB2-D72F-4F42-ABB0-3C2938499ED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7" creationId="{F4355E79-9C00-4128-B6B5-C4C7B155C013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8" creationId="{3DBBF4DD-E5D3-429D-9187-473489E3356B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29" creationId="{47BDAE62-07ED-4A89-975F-1F2BBD6C2A8D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0" creationId="{F5893C82-4730-4B20-AC56-EFD3B577F58C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1" creationId="{9AC1669A-4475-45AA-AB6F-C82EE657765B}"/>
          </ac:spMkLst>
        </pc:spChg>
        <pc:spChg chg="add mod">
          <ac:chgData name="audrey Bu..." userId="2be9adc65c227d11" providerId="LiveId" clId="{B410F83D-B454-4833-8F76-66F72BCF0297}" dt="2020-04-22T14:26:10.718" v="5230" actId="20577"/>
          <ac:spMkLst>
            <pc:docMk/>
            <pc:sldMk cId="3937365061" sldId="284"/>
            <ac:spMk id="32" creationId="{D563EB36-D17C-4F3C-83E2-897F04052F52}"/>
          </ac:spMkLst>
        </pc:spChg>
        <pc:spChg chg="add">
          <ac:chgData name="audrey Bu..." userId="2be9adc65c227d11" providerId="LiveId" clId="{B410F83D-B454-4833-8F76-66F72BCF0297}" dt="2020-04-22T14:25:59.248" v="5215"/>
          <ac:spMkLst>
            <pc:docMk/>
            <pc:sldMk cId="3937365061" sldId="284"/>
            <ac:spMk id="33" creationId="{932222BA-D6A0-4A51-B8DF-A9BD70A57ED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5" creationId="{0F56A041-8A2F-4FD4-9665-490C52C3B092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6" creationId="{99A397F2-7931-4982-A65C-79853E476019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7" creationId="{1C9648A3-E9B0-40F8-9E7D-DB7FACEBDE6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8" creationId="{C3D390EE-D1D6-4026-B126-F78185DB85C6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49" creationId="{BAE818AB-842B-47EA-ACBD-3928CD5020E8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3" creationId="{6387C14B-D86D-4587-AB6C-2252B8279E3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4" creationId="{0C403498-46E4-48C1-83AF-CFA99FDFEBBA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5" creationId="{3AEBBADF-7A2F-42D9-93D7-BCD0C81DE570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6" creationId="{FDACFBE0-8BE9-4816-A975-68A471C198AE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7" creationId="{24E73554-1B77-4679-889C-691226F99F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8" creationId="{BD923B6F-2261-4A5A-A56D-3A171DDA1265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59" creationId="{F2443C12-FACA-4115-B3D9-3297BDFE8984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0" creationId="{6E309600-A7ED-40F3-B8D3-039729983EED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1" creationId="{E84447C2-D394-4E4E-89BD-FFB6B16D66EF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2" creationId="{63B86846-7EB3-43D5-B74C-DE04399F5A87}"/>
          </ac:spMkLst>
        </pc:spChg>
        <pc:spChg chg="del">
          <ac:chgData name="audrey Bu..." userId="2be9adc65c227d11" providerId="LiveId" clId="{B410F83D-B454-4833-8F76-66F72BCF0297}" dt="2020-04-22T14:28:37.552" v="5231"/>
          <ac:spMkLst>
            <pc:docMk/>
            <pc:sldMk cId="3937365061" sldId="284"/>
            <ac:spMk id="63" creationId="{65032E99-2D83-42C9-8C49-EB8A491447CC}"/>
          </ac:spMkLst>
        </pc:spChg>
        <pc:grpChg chg="add">
          <ac:chgData name="audrey Bu..." userId="2be9adc65c227d11" providerId="LiveId" clId="{B410F83D-B454-4833-8F76-66F72BCF0297}" dt="2020-04-22T14:25:59.248" v="5215"/>
          <ac:grpSpMkLst>
            <pc:docMk/>
            <pc:sldMk cId="3937365061" sldId="284"/>
            <ac:grpSpMk id="4" creationId="{C42ADB30-CBE6-438C-925A-B2F5C8DA202E}"/>
          </ac:grpSpMkLst>
        </pc:grpChg>
        <pc:grpChg chg="del">
          <ac:chgData name="audrey Bu..." userId="2be9adc65c227d11" providerId="LiveId" clId="{B410F83D-B454-4833-8F76-66F72BCF0297}" dt="2020-04-22T14:28:37.552" v="5231"/>
          <ac:grpSpMkLst>
            <pc:docMk/>
            <pc:sldMk cId="3937365061" sldId="284"/>
            <ac:grpSpMk id="34" creationId="{EAF71EF0-B866-4F12-96DE-0FAB67755097}"/>
          </ac:grpSpMkLst>
        </pc:grp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0" creationId="{C7FDF675-7914-45AD-BD18-B8979FB9FED9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1" creationId="{EC42D9B5-4E3B-459D-AB58-A486F763DADA}"/>
          </ac:picMkLst>
        </pc:picChg>
        <pc:picChg chg="add">
          <ac:chgData name="audrey Bu..." userId="2be9adc65c227d11" providerId="LiveId" clId="{B410F83D-B454-4833-8F76-66F72BCF0297}" dt="2020-04-22T14:25:59.248" v="5215"/>
          <ac:picMkLst>
            <pc:docMk/>
            <pc:sldMk cId="3937365061" sldId="284"/>
            <ac:picMk id="22" creationId="{0E2AC0B8-DAAE-4C34-8942-1C95857594AA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0" creationId="{D5D15015-FAEA-47D9-8860-8B76C2AE1192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1" creationId="{7C97B4F9-6900-49B2-8924-F353AF4FB3C4}"/>
          </ac:picMkLst>
        </pc:picChg>
        <pc:picChg chg="del">
          <ac:chgData name="audrey Bu..." userId="2be9adc65c227d11" providerId="LiveId" clId="{B410F83D-B454-4833-8F76-66F72BCF0297}" dt="2020-04-22T14:28:37.552" v="5231"/>
          <ac:picMkLst>
            <pc:docMk/>
            <pc:sldMk cId="3937365061" sldId="284"/>
            <ac:picMk id="52" creationId="{9058F90F-E8C7-44AD-BA09-B60C00754149}"/>
          </ac:picMkLst>
        </pc:picChg>
      </pc:sldChg>
      <pc:sldChg chg="addSp delSp modSp add mod">
        <pc:chgData name="audrey Bu..." userId="2be9adc65c227d11" providerId="LiveId" clId="{B410F83D-B454-4833-8F76-66F72BCF0297}" dt="2020-04-22T14:53:16.175" v="5603" actId="1076"/>
        <pc:sldMkLst>
          <pc:docMk/>
          <pc:sldMk cId="2564224650" sldId="285"/>
        </pc:sldMkLst>
        <pc:spChg chg="del">
          <ac:chgData name="audrey Bu..." userId="2be9adc65c227d11" providerId="LiveId" clId="{B410F83D-B454-4833-8F76-66F72BCF0297}" dt="2020-04-22T14:30:35.193" v="5233" actId="478"/>
          <ac:spMkLst>
            <pc:docMk/>
            <pc:sldMk cId="2564224650" sldId="285"/>
            <ac:spMk id="2" creationId="{10457DDD-3326-4045-8B7F-71F25C1A5286}"/>
          </ac:spMkLst>
        </pc:spChg>
        <pc:spChg chg="del">
          <ac:chgData name="audrey Bu..." userId="2be9adc65c227d11" providerId="LiveId" clId="{B410F83D-B454-4833-8F76-66F72BCF0297}" dt="2020-04-22T14:30:37.282" v="5234" actId="478"/>
          <ac:spMkLst>
            <pc:docMk/>
            <pc:sldMk cId="2564224650" sldId="285"/>
            <ac:spMk id="3" creationId="{D6ECA6BF-1FA5-409B-8250-F3742DBFB173}"/>
          </ac:spMkLst>
        </pc:spChg>
        <pc:spChg chg="add mod">
          <ac:chgData name="audrey Bu..." userId="2be9adc65c227d11" providerId="LiveId" clId="{B410F83D-B454-4833-8F76-66F72BCF0297}" dt="2020-04-22T14:38:40.574" v="5297" actId="20577"/>
          <ac:spMkLst>
            <pc:docMk/>
            <pc:sldMk cId="2564224650" sldId="285"/>
            <ac:spMk id="15" creationId="{7B4DE770-91CD-47A7-A039-E4FBB7BB9F7D}"/>
          </ac:spMkLst>
        </pc:spChg>
        <pc:spChg chg="add">
          <ac:chgData name="audrey Bu..." userId="2be9adc65c227d11" providerId="LiveId" clId="{B410F83D-B454-4833-8F76-66F72BCF0297}" dt="2020-04-22T14:31:50.434" v="5235"/>
          <ac:spMkLst>
            <pc:docMk/>
            <pc:sldMk cId="2564224650" sldId="285"/>
            <ac:spMk id="16" creationId="{03A8953E-639F-4DE1-9945-52687D453483}"/>
          </ac:spMkLst>
        </pc:spChg>
        <pc:spChg chg="add ord">
          <ac:chgData name="audrey Bu..." userId="2be9adc65c227d11" providerId="LiveId" clId="{B410F83D-B454-4833-8F76-66F72BCF0297}" dt="2020-04-22T14:32:13.166" v="5238" actId="171"/>
          <ac:spMkLst>
            <pc:docMk/>
            <pc:sldMk cId="2564224650" sldId="285"/>
            <ac:spMk id="17" creationId="{F864DBBD-567C-49CE-8FA0-765CBF15D0A5}"/>
          </ac:spMkLst>
        </pc:spChg>
        <pc:spChg chg="add mod">
          <ac:chgData name="audrey Bu..." userId="2be9adc65c227d11" providerId="LiveId" clId="{B410F83D-B454-4833-8F76-66F72BCF0297}" dt="2020-04-22T14:41:59.027" v="5515" actId="20577"/>
          <ac:spMkLst>
            <pc:docMk/>
            <pc:sldMk cId="2564224650" sldId="285"/>
            <ac:spMk id="18" creationId="{E2DCCCD1-4BAA-47A7-B017-D585A1DB5A93}"/>
          </ac:spMkLst>
        </pc:spChg>
        <pc:spChg chg="add del mod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19" creationId="{E46AEDB5-5DDC-46F7-8554-A585341D69A2}"/>
          </ac:spMkLst>
        </pc:spChg>
        <pc:spChg chg="add del">
          <ac:chgData name="audrey Bu..." userId="2be9adc65c227d11" providerId="LiveId" clId="{B410F83D-B454-4833-8F76-66F72BCF0297}" dt="2020-04-22T14:39:49.881" v="5301"/>
          <ac:spMkLst>
            <pc:docMk/>
            <pc:sldMk cId="2564224650" sldId="285"/>
            <ac:spMk id="25" creationId="{160F7DFE-6401-4111-AA83-ED0A443EF7BD}"/>
          </ac:spMkLst>
        </pc:spChg>
        <pc:spChg chg="add mod">
          <ac:chgData name="audrey Bu..." userId="2be9adc65c227d11" providerId="LiveId" clId="{B410F83D-B454-4833-8F76-66F72BCF0297}" dt="2020-04-22T14:52:20.447" v="5596" actId="20577"/>
          <ac:spMkLst>
            <pc:docMk/>
            <pc:sldMk cId="2564224650" sldId="285"/>
            <ac:spMk id="35" creationId="{D0B729F4-5E04-4782-87B9-56957972682A}"/>
          </ac:spMkLst>
        </pc:spChg>
        <pc:spChg chg="add mod">
          <ac:chgData name="audrey Bu..." userId="2be9adc65c227d11" providerId="LiveId" clId="{B410F83D-B454-4833-8F76-66F72BCF0297}" dt="2020-04-22T14:52:52.919" v="5600" actId="1076"/>
          <ac:spMkLst>
            <pc:docMk/>
            <pc:sldMk cId="2564224650" sldId="285"/>
            <ac:spMk id="41" creationId="{7CBB7A96-F67B-4F7A-A41C-4E795B6C9C68}"/>
          </ac:spMkLst>
        </pc:spChg>
        <pc:spChg chg="add mod">
          <ac:chgData name="audrey Bu..." userId="2be9adc65c227d11" providerId="LiveId" clId="{B410F83D-B454-4833-8F76-66F72BCF0297}" dt="2020-04-22T14:51:47.173" v="5594" actId="20577"/>
          <ac:spMkLst>
            <pc:docMk/>
            <pc:sldMk cId="2564224650" sldId="285"/>
            <ac:spMk id="51" creationId="{0EA55072-850A-48AB-BCDA-54E0DBB5BE5A}"/>
          </ac:spMkLst>
        </pc:spChg>
        <pc:spChg chg="add del mod">
          <ac:chgData name="audrey Bu..." userId="2be9adc65c227d11" providerId="LiveId" clId="{B410F83D-B454-4833-8F76-66F72BCF0297}" dt="2020-04-22T14:50:34.709" v="5587" actId="478"/>
          <ac:spMkLst>
            <pc:docMk/>
            <pc:sldMk cId="2564224650" sldId="285"/>
            <ac:spMk id="52" creationId="{8D8CB5BA-B606-4AA4-BD06-42A45556DB7E}"/>
          </ac:spMkLst>
        </pc:spChg>
        <pc:spChg chg="add del mod">
          <ac:chgData name="audrey Bu..." userId="2be9adc65c227d11" providerId="LiveId" clId="{B410F83D-B454-4833-8F76-66F72BCF0297}" dt="2020-04-22T14:50:35.617" v="5588" actId="478"/>
          <ac:spMkLst>
            <pc:docMk/>
            <pc:sldMk cId="2564224650" sldId="285"/>
            <ac:spMk id="53" creationId="{EECEC15C-DA77-4C01-AE15-864C5AEC06A3}"/>
          </ac:spMkLst>
        </pc:spChg>
        <pc:spChg chg="add mod">
          <ac:chgData name="audrey Bu..." userId="2be9adc65c227d11" providerId="LiveId" clId="{B410F83D-B454-4833-8F76-66F72BCF0297}" dt="2020-04-22T14:53:16.175" v="5603" actId="1076"/>
          <ac:spMkLst>
            <pc:docMk/>
            <pc:sldMk cId="2564224650" sldId="285"/>
            <ac:spMk id="54" creationId="{11531A9C-0C99-45A6-8285-3A0FE721271D}"/>
          </ac:spMkLst>
        </pc:spChg>
        <pc:spChg chg="add mod">
          <ac:chgData name="audrey Bu..." userId="2be9adc65c227d11" providerId="LiveId" clId="{B410F83D-B454-4833-8F76-66F72BCF0297}" dt="2020-04-22T14:46:51.345" v="5570" actId="207"/>
          <ac:spMkLst>
            <pc:docMk/>
            <pc:sldMk cId="2564224650" sldId="285"/>
            <ac:spMk id="55" creationId="{B95F7EC1-7244-4778-AB7A-8CD10C9736CE}"/>
          </ac:spMkLst>
        </pc:spChg>
        <pc:spChg chg="add mod">
          <ac:chgData name="audrey Bu..." userId="2be9adc65c227d11" providerId="LiveId" clId="{B410F83D-B454-4833-8F76-66F72BCF0297}" dt="2020-04-22T14:46:46.222" v="5569" actId="207"/>
          <ac:spMkLst>
            <pc:docMk/>
            <pc:sldMk cId="2564224650" sldId="285"/>
            <ac:spMk id="56" creationId="{D856C9E7-7FFB-4FE4-92E8-A9A36BF81C6B}"/>
          </ac:spMkLst>
        </pc:spChg>
        <pc:spChg chg="add mod">
          <ac:chgData name="audrey Bu..." userId="2be9adc65c227d11" providerId="LiveId" clId="{B410F83D-B454-4833-8F76-66F72BCF0297}" dt="2020-04-22T14:46:43.250" v="5568" actId="207"/>
          <ac:spMkLst>
            <pc:docMk/>
            <pc:sldMk cId="2564224650" sldId="285"/>
            <ac:spMk id="57" creationId="{7219B62F-8155-4404-9D99-6AC3FB9674DC}"/>
          </ac:spMkLst>
        </pc:spChg>
        <pc:spChg chg="add mod">
          <ac:chgData name="audrey Bu..." userId="2be9adc65c227d11" providerId="LiveId" clId="{B410F83D-B454-4833-8F76-66F72BCF0297}" dt="2020-04-22T14:46:39.697" v="5567" actId="207"/>
          <ac:spMkLst>
            <pc:docMk/>
            <pc:sldMk cId="2564224650" sldId="285"/>
            <ac:spMk id="58" creationId="{9814E33E-881F-4275-B968-70942B5C8331}"/>
          </ac:spMkLst>
        </pc:spChg>
        <pc:spChg chg="add mod">
          <ac:chgData name="audrey Bu..." userId="2be9adc65c227d11" providerId="LiveId" clId="{B410F83D-B454-4833-8F76-66F72BCF0297}" dt="2020-04-22T14:48:22.500" v="5571" actId="207"/>
          <ac:spMkLst>
            <pc:docMk/>
            <pc:sldMk cId="2564224650" sldId="285"/>
            <ac:spMk id="59" creationId="{D5342EFF-ED5B-4BC6-ACF3-40C02299CEC6}"/>
          </ac:spMkLst>
        </pc:spChg>
        <pc:spChg chg="add mod">
          <ac:chgData name="audrey Bu..." userId="2be9adc65c227d11" providerId="LiveId" clId="{B410F83D-B454-4833-8F76-66F72BCF0297}" dt="2020-04-22T14:48:26.369" v="5572" actId="207"/>
          <ac:spMkLst>
            <pc:docMk/>
            <pc:sldMk cId="2564224650" sldId="285"/>
            <ac:spMk id="60" creationId="{AA4008FD-EDF9-4F76-8607-C99521F2A38A}"/>
          </ac:spMkLst>
        </pc:spChg>
        <pc:spChg chg="add mod">
          <ac:chgData name="audrey Bu..." userId="2be9adc65c227d11" providerId="LiveId" clId="{B410F83D-B454-4833-8F76-66F72BCF0297}" dt="2020-04-22T14:48:30.386" v="5573" actId="207"/>
          <ac:spMkLst>
            <pc:docMk/>
            <pc:sldMk cId="2564224650" sldId="285"/>
            <ac:spMk id="61" creationId="{33CC7892-669D-4620-995B-8CAF6FDAF4D6}"/>
          </ac:spMkLst>
        </pc:spChg>
        <pc:spChg chg="add mod">
          <ac:chgData name="audrey Bu..." userId="2be9adc65c227d11" providerId="LiveId" clId="{B410F83D-B454-4833-8F76-66F72BCF0297}" dt="2020-04-22T14:50:18.351" v="5584" actId="207"/>
          <ac:spMkLst>
            <pc:docMk/>
            <pc:sldMk cId="2564224650" sldId="285"/>
            <ac:spMk id="62" creationId="{4435BD89-FC22-48B0-8896-BF0CB1CB561F}"/>
          </ac:spMkLst>
        </pc:spChg>
        <pc:spChg chg="add mod">
          <ac:chgData name="audrey Bu..." userId="2be9adc65c227d11" providerId="LiveId" clId="{B410F83D-B454-4833-8F76-66F72BCF0297}" dt="2020-04-22T14:52:26.179" v="5597" actId="1076"/>
          <ac:spMkLst>
            <pc:docMk/>
            <pc:sldMk cId="2564224650" sldId="285"/>
            <ac:spMk id="63" creationId="{4E0EF8ED-5F98-499B-9D58-BB6B51544C5B}"/>
          </ac:spMkLst>
        </pc:spChg>
        <pc:spChg chg="add mod">
          <ac:chgData name="audrey Bu..." userId="2be9adc65c227d11" providerId="LiveId" clId="{B410F83D-B454-4833-8F76-66F72BCF0297}" dt="2020-04-22T14:52:33.988" v="5598" actId="1076"/>
          <ac:spMkLst>
            <pc:docMk/>
            <pc:sldMk cId="2564224650" sldId="285"/>
            <ac:spMk id="64" creationId="{8616C7A9-5699-4216-A584-1CB07C25D795}"/>
          </ac:spMkLst>
        </pc:spChg>
        <pc:spChg chg="add mod">
          <ac:chgData name="audrey Bu..." userId="2be9adc65c227d11" providerId="LiveId" clId="{B410F83D-B454-4833-8F76-66F72BCF0297}" dt="2020-04-22T14:53:06.634" v="5601" actId="1076"/>
          <ac:spMkLst>
            <pc:docMk/>
            <pc:sldMk cId="2564224650" sldId="285"/>
            <ac:spMk id="65" creationId="{C452BC55-3407-4606-8D3A-E4AC916F6E79}"/>
          </ac:spMkLst>
        </pc:spChg>
        <pc:spChg chg="add mod">
          <ac:chgData name="audrey Bu..." userId="2be9adc65c227d11" providerId="LiveId" clId="{B410F83D-B454-4833-8F76-66F72BCF0297}" dt="2020-04-22T14:53:10.369" v="5602" actId="1076"/>
          <ac:spMkLst>
            <pc:docMk/>
            <pc:sldMk cId="2564224650" sldId="285"/>
            <ac:spMk id="66" creationId="{430B4C6C-5955-46FB-844D-4D42B76BD135}"/>
          </ac:spMkLst>
        </pc:spChg>
        <pc:grpChg chg="add">
          <ac:chgData name="audrey Bu..." userId="2be9adc65c227d11" providerId="LiveId" clId="{B410F83D-B454-4833-8F76-66F72BCF0297}" dt="2020-04-22T14:31:50.434" v="5235"/>
          <ac:grpSpMkLst>
            <pc:docMk/>
            <pc:sldMk cId="2564224650" sldId="285"/>
            <ac:grpSpMk id="4" creationId="{6825DE54-2A9F-4350-AA19-23077DAC7348}"/>
          </ac:grpSpMkLst>
        </pc:grpChg>
        <pc:grpChg chg="add del">
          <ac:chgData name="audrey Bu..." userId="2be9adc65c227d11" providerId="LiveId" clId="{B410F83D-B454-4833-8F76-66F72BCF0297}" dt="2020-04-22T14:39:49.881" v="5301"/>
          <ac:grpSpMkLst>
            <pc:docMk/>
            <pc:sldMk cId="2564224650" sldId="285"/>
            <ac:grpSpMk id="26" creationId="{C5F8C825-45AB-4616-913A-B5283547A11D}"/>
          </ac:grpSpMkLst>
        </pc:grpChg>
        <pc:grpChg chg="add mod">
          <ac:chgData name="audrey Bu..." userId="2be9adc65c227d11" providerId="LiveId" clId="{B410F83D-B454-4833-8F76-66F72BCF0297}" dt="2020-04-22T14:52:39.471" v="5599" actId="1076"/>
          <ac:grpSpMkLst>
            <pc:docMk/>
            <pc:sldMk cId="2564224650" sldId="285"/>
            <ac:grpSpMk id="42" creationId="{4F740DA4-00AF-4221-8E53-6AAFF068C702}"/>
          </ac:grpSpMkLst>
        </pc:grp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0" creationId="{EAADF54D-812A-4A44-A36B-2186A6B77B66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1" creationId="{323771EC-61B2-496C-B831-5F715180E40E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2" creationId="{B656B16C-55AE-4392-84C1-9CBCA0534194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3" creationId="{5B9DBE03-8586-41F1-95E9-18A4FCDDE0E0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24" creationId="{CF092339-BE3C-4632-BF1B-86CB030D7B4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0" creationId="{40361213-FCB2-4450-B731-C016BE231CD1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1" creationId="{88CA4B6C-FA9D-4F9B-903F-96AF3CA86EEF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2" creationId="{6A4A6076-5B93-49AA-909D-68634E4EE13B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3" creationId="{C8AE2CA5-7EDA-48EB-8253-A768684E1A43}"/>
          </ac:picMkLst>
        </pc:picChg>
        <pc:picChg chg="add del">
          <ac:chgData name="audrey Bu..." userId="2be9adc65c227d11" providerId="LiveId" clId="{B410F83D-B454-4833-8F76-66F72BCF0297}" dt="2020-04-22T14:39:49.881" v="5301"/>
          <ac:picMkLst>
            <pc:docMk/>
            <pc:sldMk cId="2564224650" sldId="285"/>
            <ac:picMk id="34" creationId="{171187F5-2D21-4D56-9DC8-0C518F4F8B2D}"/>
          </ac:picMkLst>
        </pc:picChg>
        <pc:picChg chg="add del mod">
          <ac:chgData name="audrey Bu..." userId="2be9adc65c227d11" providerId="LiveId" clId="{B410F83D-B454-4833-8F76-66F72BCF0297}" dt="2020-04-22T14:45:32.917" v="5559" actId="478"/>
          <ac:picMkLst>
            <pc:docMk/>
            <pc:sldMk cId="2564224650" sldId="285"/>
            <ac:picMk id="36" creationId="{D710D6C3-8B2F-4F24-81EE-329516599911}"/>
          </ac:picMkLst>
        </pc:picChg>
        <pc:picChg chg="add del mod">
          <ac:chgData name="audrey Bu..." userId="2be9adc65c227d11" providerId="LiveId" clId="{B410F83D-B454-4833-8F76-66F72BCF0297}" dt="2020-04-22T14:45:11.402" v="5555" actId="478"/>
          <ac:picMkLst>
            <pc:docMk/>
            <pc:sldMk cId="2564224650" sldId="285"/>
            <ac:picMk id="37" creationId="{78382969-AA28-4F45-A087-E6BF9A4D85A7}"/>
          </ac:picMkLst>
        </pc:picChg>
        <pc:picChg chg="add del mod">
          <ac:chgData name="audrey Bu..." userId="2be9adc65c227d11" providerId="LiveId" clId="{B410F83D-B454-4833-8F76-66F72BCF0297}" dt="2020-04-22T14:44:10.390" v="5544" actId="478"/>
          <ac:picMkLst>
            <pc:docMk/>
            <pc:sldMk cId="2564224650" sldId="285"/>
            <ac:picMk id="38" creationId="{28537981-1D34-43BB-9B77-124B4DA89626}"/>
          </ac:picMkLst>
        </pc:picChg>
        <pc:picChg chg="add del mod">
          <ac:chgData name="audrey Bu..." userId="2be9adc65c227d11" providerId="LiveId" clId="{B410F83D-B454-4833-8F76-66F72BCF0297}" dt="2020-04-22T14:44:17.466" v="5546" actId="478"/>
          <ac:picMkLst>
            <pc:docMk/>
            <pc:sldMk cId="2564224650" sldId="285"/>
            <ac:picMk id="39" creationId="{1C7DD1E9-0884-41DD-BDF7-CF683840FE70}"/>
          </ac:picMkLst>
        </pc:picChg>
        <pc:picChg chg="add del mod">
          <ac:chgData name="audrey Bu..." userId="2be9adc65c227d11" providerId="LiveId" clId="{B410F83D-B454-4833-8F76-66F72BCF0297}" dt="2020-04-22T14:46:03.784" v="5562" actId="478"/>
          <ac:picMkLst>
            <pc:docMk/>
            <pc:sldMk cId="2564224650" sldId="285"/>
            <ac:picMk id="40" creationId="{26F98764-6DBB-4C08-9A66-EEE625F36290}"/>
          </ac:picMkLst>
        </pc:picChg>
        <pc:picChg chg="add del mod">
          <ac:chgData name="audrey Bu..." userId="2be9adc65c227d11" providerId="LiveId" clId="{B410F83D-B454-4833-8F76-66F72BCF0297}" dt="2020-04-22T14:44:30.945" v="5549" actId="478"/>
          <ac:picMkLst>
            <pc:docMk/>
            <pc:sldMk cId="2564224650" sldId="285"/>
            <ac:picMk id="46" creationId="{F0A45CDE-37E4-4D27-81E8-E6E601C77870}"/>
          </ac:picMkLst>
        </pc:picChg>
        <pc:picChg chg="add del mod">
          <ac:chgData name="audrey Bu..." userId="2be9adc65c227d11" providerId="LiveId" clId="{B410F83D-B454-4833-8F76-66F72BCF0297}" dt="2020-04-22T14:49:14.118" v="5575" actId="478"/>
          <ac:picMkLst>
            <pc:docMk/>
            <pc:sldMk cId="2564224650" sldId="285"/>
            <ac:picMk id="47" creationId="{734AE9C3-891E-442D-AD2B-78FD2B9DA571}"/>
          </ac:picMkLst>
        </pc:picChg>
        <pc:picChg chg="add del mod">
          <ac:chgData name="audrey Bu..." userId="2be9adc65c227d11" providerId="LiveId" clId="{B410F83D-B454-4833-8F76-66F72BCF0297}" dt="2020-04-22T14:44:55.804" v="5552" actId="478"/>
          <ac:picMkLst>
            <pc:docMk/>
            <pc:sldMk cId="2564224650" sldId="285"/>
            <ac:picMk id="48" creationId="{60096303-EEF0-44DF-9756-DA8DCF903ADB}"/>
          </ac:picMkLst>
        </pc:picChg>
        <pc:picChg chg="add del mod">
          <ac:chgData name="audrey Bu..." userId="2be9adc65c227d11" providerId="LiveId" clId="{B410F83D-B454-4833-8F76-66F72BCF0297}" dt="2020-04-22T14:49:37.776" v="5578" actId="478"/>
          <ac:picMkLst>
            <pc:docMk/>
            <pc:sldMk cId="2564224650" sldId="285"/>
            <ac:picMk id="49" creationId="{AF32657A-AB62-47B3-85F9-03EA84CF3FFF}"/>
          </ac:picMkLst>
        </pc:picChg>
        <pc:picChg chg="add del mod">
          <ac:chgData name="audrey Bu..." userId="2be9adc65c227d11" providerId="LiveId" clId="{B410F83D-B454-4833-8F76-66F72BCF0297}" dt="2020-04-22T14:50:01.620" v="5581" actId="478"/>
          <ac:picMkLst>
            <pc:docMk/>
            <pc:sldMk cId="2564224650" sldId="285"/>
            <ac:picMk id="50" creationId="{D600BCDD-E5AB-456E-8FCA-0A41A54267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2225B-5C8E-4DB1-B620-C14E3A0A4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C91C8-6EA1-45E1-8814-4BDC32B7E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A73F5-D1AF-4E06-91E2-366ED2E9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9CDC64-9352-4067-8F18-2FE394C8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C50157-E8E7-4E72-ACCE-872008CD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42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9500-E104-47FF-B2FD-A5D734BB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8A9AFC-8EEE-4A58-8403-E0FDB87B1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B11866-49AC-4ADE-8BB8-DA495F7C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7B1738-5590-42F4-B53A-4E89CF72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AAC681-5990-4A24-8914-6C47EB07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49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EFDD20-1463-43BE-89D0-3CA66940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A47509-67B8-4EA9-AC7C-9DE57CC51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881C1A-2B7D-4BF4-ADD5-E7859AF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7FB5EC-161C-44C9-91E3-60F17CB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45B8D6-0586-4A4E-B73E-88BDD823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38F22-0BCC-462B-9578-6E88882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705D04-A654-4625-943B-3567E618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88A81-5953-4212-BE0D-514ED074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5AD9-9F7C-4B1C-A3A2-5B9129AF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3085B-5564-4F5F-9B05-6E4406C5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72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DB8C5-6CA2-4381-AE65-C3E5205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608E39-7DF9-47E8-B2FB-5139582B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7B1E09-7E42-4C16-9FE2-CA5DAE9F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53F274-A6AC-4498-BA40-4B90FDB4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09811-9179-4A96-A25F-BBD1CD6B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CC242-7B7E-424C-8C2A-92934855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0B01A-0567-4A46-B0CC-32B476DB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351A2E-ED13-4584-9B48-40400AFC4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F8CE90-F25C-47C1-92D3-7564D89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F4AD90-91FF-42B5-BFA0-E32067EE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7D7D09-5E07-4E2A-845C-959F14DB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87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7B7DB-DAF1-4F8B-AEB9-A805185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0AB92F-7D56-4F8F-B6C7-6CCE19E2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BD78F9-7060-4CBD-AD0A-7882E8990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7CC070-4BDF-489E-B131-1EC67ECAE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99A6FB-8482-4B19-AE84-B8055BBEE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D36C51-DFFE-488D-AE3C-2ACE8744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3FE03A-37EE-492B-A770-6017C118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45918D-4CAB-427D-AA67-F9CBBB5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9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B9A61-DA82-4C0D-B2C8-9303CCF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E7573B-85A1-4F4C-99F5-5FDE2610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EC3995-28A4-4C7C-81C1-A8095A6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2B6E8-CB43-4F3C-8329-D637EADE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F74227-CEAF-4D07-8274-A0B7D553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5E54F-80DA-4D7E-A605-AD963167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202C8-537F-4A4D-AFF6-81AA7961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8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3C646-4A53-4013-B8FD-FE2B3C3A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C742-DBB5-48EF-B049-B8CCF423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BAA10A-E77E-4B05-A60F-A53E3ED7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4DAE07-6F7C-4D67-B5E3-27622E94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B43283-28DF-41AA-B8FB-97295437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22A267-C0B9-4656-9512-2CD91FA5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0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8A417-24DA-4A0D-A550-09C43CA7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06D0B2-C34C-4953-A2D7-5A7441D1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1B904B-2F0D-4048-9F35-35B1E41C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0FDDD1-588A-4450-AA8C-871817D2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D14050-ACD4-4B12-99A5-A2ED956C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56058-12A5-4AC2-A3D6-44E215D0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F58D5-62E4-4CEB-B40A-13E352FF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652ABB-5F31-4A7E-832B-A760CA07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89DD1-18AE-4EF5-81B9-6948C3F04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27646-8A0A-4A1E-B69D-E3E5D63799A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28376-8FF7-4247-9668-DE2367780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4889D4-74AB-4E6D-89BD-F7181CA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B21FC-44DD-4FBB-BF50-5B338BA866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5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jfif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slide" Target="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6.jf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6.jfif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" Target="slide1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" Target="slide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.jp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slide" Target="slide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.jp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BDD6C7-5A23-43F7-995C-76453556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775837-7832-4512-A07B-1D3084D3A785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CDBB9D-96B2-4FD9-93B3-8AD0B94D328C}"/>
              </a:ext>
            </a:extLst>
          </p:cNvPr>
          <p:cNvSpPr txBox="1"/>
          <p:nvPr/>
        </p:nvSpPr>
        <p:spPr>
          <a:xfrm>
            <a:off x="5105400" y="1352550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2A64BB-C830-41F6-8889-69F1E82FF5F6}"/>
              </a:ext>
            </a:extLst>
          </p:cNvPr>
          <p:cNvSpPr txBox="1"/>
          <p:nvPr/>
        </p:nvSpPr>
        <p:spPr>
          <a:xfrm>
            <a:off x="5340927" y="2572266"/>
            <a:ext cx="151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3" name="Image 2">
            <a:hlinkClick r:id="rId3" action="ppaction://hlinksldjump"/>
            <a:extLst>
              <a:ext uri="{FF2B5EF4-FFF2-40B4-BE49-F238E27FC236}">
                <a16:creationId xmlns:a16="http://schemas.microsoft.com/office/drawing/2014/main" id="{B195C528-9975-4C72-8E39-0E5AA4C9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352157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353537-20FB-40F1-AE05-0AD4DE0E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3D34A5-4901-457D-8D23-D8E2FB556DEF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976DDD6-B2C8-4130-B25D-1F3E7115C716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876E24-7A60-49A6-BC91-F9D8BFDEB489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E0829F24-F767-4451-9911-473C27548E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1F8BA1-FE24-48CC-98B8-D74A0CF19483}"/>
              </a:ext>
            </a:extLst>
          </p:cNvPr>
          <p:cNvSpPr txBox="1"/>
          <p:nvPr/>
        </p:nvSpPr>
        <p:spPr>
          <a:xfrm>
            <a:off x="4835234" y="1490880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Récapitulatif de commande</a:t>
            </a:r>
          </a:p>
        </p:txBody>
      </p:sp>
      <p:graphicFrame>
        <p:nvGraphicFramePr>
          <p:cNvPr id="10" name="Tableau 20">
            <a:extLst>
              <a:ext uri="{FF2B5EF4-FFF2-40B4-BE49-F238E27FC236}">
                <a16:creationId xmlns:a16="http://schemas.microsoft.com/office/drawing/2014/main" id="{F43F5861-2D48-4434-969D-ED8176DF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2661"/>
              </p:ext>
            </p:extLst>
          </p:nvPr>
        </p:nvGraphicFramePr>
        <p:xfrm>
          <a:off x="5097819" y="2249919"/>
          <a:ext cx="199527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5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503394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89327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2EC3FB1-5327-4042-AB90-84F07309AB8C}"/>
              </a:ext>
            </a:extLst>
          </p:cNvPr>
          <p:cNvSpPr txBox="1"/>
          <p:nvPr/>
        </p:nvSpPr>
        <p:spPr>
          <a:xfrm>
            <a:off x="6095454" y="4245506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12" name="Rectangle : coins arrondis 11">
            <a:hlinkClick r:id="rId3" action="ppaction://hlinksldjump"/>
            <a:extLst>
              <a:ext uri="{FF2B5EF4-FFF2-40B4-BE49-F238E27FC236}">
                <a16:creationId xmlns:a16="http://schemas.microsoft.com/office/drawing/2014/main" id="{1A6C2244-0933-4DC4-A76B-CDB9B9E0586E}"/>
              </a:ext>
            </a:extLst>
          </p:cNvPr>
          <p:cNvSpPr/>
          <p:nvPr/>
        </p:nvSpPr>
        <p:spPr>
          <a:xfrm>
            <a:off x="6442784" y="4801736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13" name="Rectangle : coins arrondis 12">
            <a:hlinkClick r:id="rId4" action="ppaction://hlinksldjump"/>
            <a:extLst>
              <a:ext uri="{FF2B5EF4-FFF2-40B4-BE49-F238E27FC236}">
                <a16:creationId xmlns:a16="http://schemas.microsoft.com/office/drawing/2014/main" id="{7D4648E9-3D5C-4742-BCF8-C9EF356C96B1}"/>
              </a:ext>
            </a:extLst>
          </p:cNvPr>
          <p:cNvSpPr/>
          <p:nvPr/>
        </p:nvSpPr>
        <p:spPr>
          <a:xfrm>
            <a:off x="4977822" y="4801240"/>
            <a:ext cx="85945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Annuler</a:t>
            </a:r>
          </a:p>
        </p:txBody>
      </p:sp>
    </p:spTree>
    <p:extLst>
      <p:ext uri="{BB962C8B-B14F-4D97-AF65-F5344CB8AC3E}">
        <p14:creationId xmlns:p14="http://schemas.microsoft.com/office/powerpoint/2010/main" val="21802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05639-4EFD-48C0-BF1D-81F951CD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3659C-89D6-423F-B5D1-AB9A31CA4B9E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E3E03-81DF-439F-B99F-35180A1E76EA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5161B42-68D3-4C2F-AAAD-632DA082B2C8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lign Justify">
            <a:extLst>
              <a:ext uri="{FF2B5EF4-FFF2-40B4-BE49-F238E27FC236}">
                <a16:creationId xmlns:a16="http://schemas.microsoft.com/office/drawing/2014/main" id="{6CB600C0-26F9-4CA0-AE0D-D50461FF39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7ACD4D-114B-450E-8555-AC6FD969BF90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Paiement</a:t>
            </a:r>
          </a:p>
        </p:txBody>
      </p:sp>
      <p:grpSp>
        <p:nvGrpSpPr>
          <p:cNvPr id="11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20F8D49-F3AD-4491-AFA1-50ED852A47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86066" y="2098586"/>
            <a:ext cx="1013464" cy="422464"/>
            <a:chOff x="595686" y="1261242"/>
            <a:chExt cx="1013464" cy="422464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449E820-0DFF-48FA-A647-43294DCB739E}"/>
                </a:ext>
              </a:extLst>
            </p:cNvPr>
            <p:cNvSpPr/>
            <p:nvPr/>
          </p:nvSpPr>
          <p:spPr>
            <a:xfrm>
              <a:off x="595686" y="130164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Label">
              <a:extLst>
                <a:ext uri="{FF2B5EF4-FFF2-40B4-BE49-F238E27FC236}">
                  <a16:creationId xmlns:a16="http://schemas.microsoft.com/office/drawing/2014/main" id="{5ACB4DC7-D359-48BC-805C-2DA32A95BF07}"/>
                </a:ext>
              </a:extLst>
            </p:cNvPr>
            <p:cNvSpPr txBox="1"/>
            <p:nvPr/>
          </p:nvSpPr>
          <p:spPr>
            <a:xfrm>
              <a:off x="727242" y="1261242"/>
              <a:ext cx="48115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Paypal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67C9570C-8609-4E99-9077-F063BA836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x">
              <a:extLst>
                <a:ext uri="{FF2B5EF4-FFF2-40B4-BE49-F238E27FC236}">
                  <a16:creationId xmlns:a16="http://schemas.microsoft.com/office/drawing/2014/main" id="{68DDD86A-5E73-4552-A9FF-2E66B125B3EA}"/>
                </a:ext>
              </a:extLst>
            </p:cNvPr>
            <p:cNvSpPr/>
            <p:nvPr/>
          </p:nvSpPr>
          <p:spPr>
            <a:xfrm>
              <a:off x="595686" y="151174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abel">
              <a:extLst>
                <a:ext uri="{FF2B5EF4-FFF2-40B4-BE49-F238E27FC236}">
                  <a16:creationId xmlns:a16="http://schemas.microsoft.com/office/drawing/2014/main" id="{DE90BE80-7388-4163-A235-43050B2CE985}"/>
                </a:ext>
              </a:extLst>
            </p:cNvPr>
            <p:cNvSpPr txBox="1"/>
            <p:nvPr/>
          </p:nvSpPr>
          <p:spPr>
            <a:xfrm>
              <a:off x="727242" y="1471340"/>
              <a:ext cx="881908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9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heck">
              <a:extLst>
                <a:ext uri="{FF2B5EF4-FFF2-40B4-BE49-F238E27FC236}">
                  <a16:creationId xmlns:a16="http://schemas.microsoft.com/office/drawing/2014/main" id="{0D8228CC-B126-4F0A-9856-848C5E9AF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53274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8CE3BDF-9093-4DE2-B345-B2BECACA47F9}"/>
              </a:ext>
            </a:extLst>
          </p:cNvPr>
          <p:cNvSpPr txBox="1"/>
          <p:nvPr/>
        </p:nvSpPr>
        <p:spPr>
          <a:xfrm>
            <a:off x="4835234" y="2838893"/>
            <a:ext cx="252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Numéro de carte:</a:t>
            </a:r>
          </a:p>
          <a:p>
            <a:endParaRPr lang="fr-FR" sz="1200" dirty="0"/>
          </a:p>
          <a:p>
            <a:r>
              <a:rPr lang="fr-FR" sz="1200" dirty="0"/>
              <a:t>Cryptogramme: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BDEAC5-690F-410F-85E8-DC27B0931805}"/>
              </a:ext>
            </a:extLst>
          </p:cNvPr>
          <p:cNvSpPr/>
          <p:nvPr/>
        </p:nvSpPr>
        <p:spPr>
          <a:xfrm>
            <a:off x="6095453" y="2879297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BFD298-16A9-436C-9567-8212FCDAEF96}"/>
              </a:ext>
            </a:extLst>
          </p:cNvPr>
          <p:cNvSpPr/>
          <p:nvPr/>
        </p:nvSpPr>
        <p:spPr>
          <a:xfrm>
            <a:off x="6095454" y="3237545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9F6235E-9407-4C2A-A3B9-B5AAB2ED2550}"/>
              </a:ext>
            </a:extLst>
          </p:cNvPr>
          <p:cNvSpPr/>
          <p:nvPr/>
        </p:nvSpPr>
        <p:spPr>
          <a:xfrm>
            <a:off x="6095453" y="3671812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</p:spTree>
    <p:extLst>
      <p:ext uri="{BB962C8B-B14F-4D97-AF65-F5344CB8AC3E}">
        <p14:creationId xmlns:p14="http://schemas.microsoft.com/office/powerpoint/2010/main" val="77249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8F6365-B502-4463-9831-EEE880A9BD4B}"/>
              </a:ext>
            </a:extLst>
          </p:cNvPr>
          <p:cNvSpPr/>
          <p:nvPr/>
        </p:nvSpPr>
        <p:spPr>
          <a:xfrm>
            <a:off x="4835234" y="5952059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D8C6AF6-6593-4942-AB96-1CD1C13D9FB9}"/>
              </a:ext>
            </a:extLst>
          </p:cNvPr>
          <p:cNvSpPr/>
          <p:nvPr/>
        </p:nvSpPr>
        <p:spPr>
          <a:xfrm>
            <a:off x="4835234" y="63638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1CB42F8E-A85D-470B-AB2B-EE8362FA0D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9227" y="786147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Ajout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</p:spTree>
    <p:extLst>
      <p:ext uri="{BB962C8B-B14F-4D97-AF65-F5344CB8AC3E}">
        <p14:creationId xmlns:p14="http://schemas.microsoft.com/office/powerpoint/2010/main" val="1799919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118ED8-B88B-4E06-98B3-32021D98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53" y="0"/>
            <a:ext cx="4394200" cy="712123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30DE10-953E-4BBD-B1F2-685EAC88FD47}"/>
              </a:ext>
            </a:extLst>
          </p:cNvPr>
          <p:cNvSpPr/>
          <p:nvPr/>
        </p:nvSpPr>
        <p:spPr>
          <a:xfrm>
            <a:off x="4835236" y="855947"/>
            <a:ext cx="2521528" cy="5684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8F6365-B502-4463-9831-EEE880A9BD4B}"/>
              </a:ext>
            </a:extLst>
          </p:cNvPr>
          <p:cNvSpPr/>
          <p:nvPr/>
        </p:nvSpPr>
        <p:spPr>
          <a:xfrm>
            <a:off x="4835234" y="5952059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D8C6AF6-6593-4942-AB96-1CD1C13D9FB9}"/>
              </a:ext>
            </a:extLst>
          </p:cNvPr>
          <p:cNvSpPr/>
          <p:nvPr/>
        </p:nvSpPr>
        <p:spPr>
          <a:xfrm>
            <a:off x="4835234" y="63638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1CB42F8E-A85D-470B-AB2B-EE8362FA0D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9227" y="786147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5CF75D-428A-452A-9A5E-D18500D2B338}"/>
              </a:ext>
            </a:extLst>
          </p:cNvPr>
          <p:cNvSpPr txBox="1"/>
          <p:nvPr/>
        </p:nvSpPr>
        <p:spPr>
          <a:xfrm>
            <a:off x="4835234" y="1276564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Admin Modification café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057E8B-E661-496F-89CC-82022E528A9D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07AED-1FB3-4498-861D-4D72F3A0C99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DCB73-1579-4329-8E17-F899B5BC50F7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BD9EC3-E708-4D89-82E0-4761F13F93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EA2A6C32-C01B-4D3F-877A-6A5110BCEE7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80AAF517-B002-4478-AB46-633FB89C8006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6BBD1B32-FF54-448E-853E-524381CC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ACDCCE7-9839-4C7E-B558-2AE04791A1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5C26E271-FB59-449F-8C7C-01A3EF0459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D333E414-D642-4E7B-8490-A6748B15D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117D8-12EF-4784-8EA6-80D1839A435B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612A7-B80B-4FA3-B9C3-8729A828D3C9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A43E7-D194-4CE4-B3F0-7971230F175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BE0632-A67B-4168-94D4-103553A41426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548DDAE-56E8-4637-96CF-A05889804D37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A4C9F62-420B-40C1-94FC-B46D69D59C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2012933E-14EC-4CC3-97BE-FA78F492C6C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hidden="1">
              <a:extLst>
                <a:ext uri="{FF2B5EF4-FFF2-40B4-BE49-F238E27FC236}">
                  <a16:creationId xmlns:a16="http://schemas.microsoft.com/office/drawing/2014/main" id="{B9DC780A-4A34-485B-9BAC-1C89D562D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1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F4DE52-29D8-479A-9A2E-4EED57A0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E314B-0C13-4272-8309-4628D3842FDE}"/>
              </a:ext>
            </a:extLst>
          </p:cNvPr>
          <p:cNvSpPr/>
          <p:nvPr/>
        </p:nvSpPr>
        <p:spPr>
          <a:xfrm>
            <a:off x="3922643" y="304800"/>
            <a:ext cx="4346714" cy="62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38A09-C388-4701-B8F1-0AD3506C0094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6643C3-742A-408B-9C42-BEA717D944EE}"/>
              </a:ext>
            </a:extLst>
          </p:cNvPr>
          <p:cNvSpPr txBox="1"/>
          <p:nvPr/>
        </p:nvSpPr>
        <p:spPr>
          <a:xfrm>
            <a:off x="4418277" y="710111"/>
            <a:ext cx="3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81C30-D986-4EF8-B749-F6FA2143E120}"/>
              </a:ext>
            </a:extLst>
          </p:cNvPr>
          <p:cNvSpPr txBox="1"/>
          <p:nvPr/>
        </p:nvSpPr>
        <p:spPr>
          <a:xfrm>
            <a:off x="4520782" y="1854085"/>
            <a:ext cx="315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2" name="Image 11">
            <a:hlinkClick r:id="rId3" action="ppaction://hlinksldjump"/>
            <a:extLst>
              <a:ext uri="{FF2B5EF4-FFF2-40B4-BE49-F238E27FC236}">
                <a16:creationId xmlns:a16="http://schemas.microsoft.com/office/drawing/2014/main" id="{0A9607DA-5C0F-402D-8343-4AB2B1A1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87" y="2741444"/>
            <a:ext cx="3397626" cy="3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ED3E23-1373-4AA2-B5E2-399A41BF0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2794-4ABA-4937-837D-8C5F08A4CFB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2FB244C-8AA9-4322-9A89-A93AA3C3D7E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0A8BACBA-1B2E-4023-BE00-572600EBFB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A25BBA2-5F78-4B1E-AB02-0D96666E908E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E46945-9CFE-4411-98F5-DEBE5FEF1CFF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Inscription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813AC6-F381-434E-B7F5-75D6AD091CDE}"/>
              </a:ext>
            </a:extLst>
          </p:cNvPr>
          <p:cNvSpPr txBox="1"/>
          <p:nvPr/>
        </p:nvSpPr>
        <p:spPr>
          <a:xfrm>
            <a:off x="3922644" y="1237464"/>
            <a:ext cx="43801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B1250C2-4717-4D84-AD0A-E0584B84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93" y="2175106"/>
            <a:ext cx="1105267" cy="243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D61EDD-9C18-48C2-95A1-94C40EBE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36" y="1819259"/>
            <a:ext cx="1084521" cy="243861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30A93-C8D9-4D07-8E6E-5639DCAE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49" y="1817171"/>
            <a:ext cx="1084521" cy="2438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B3F3FFD-3B6F-4186-A6E4-F0460F69D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49" y="2175106"/>
            <a:ext cx="1081369" cy="2445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0632DAB-1514-4FB6-B87A-2921C2C24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93" y="2516329"/>
            <a:ext cx="1118424" cy="243861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E840EE75-74F7-4470-8FE4-CF5B0D48F6EA}"/>
              </a:ext>
            </a:extLst>
          </p:cNvPr>
          <p:cNvSpPr>
            <a:spLocks/>
          </p:cNvSpPr>
          <p:nvPr/>
        </p:nvSpPr>
        <p:spPr bwMode="auto">
          <a:xfrm>
            <a:off x="4998174" y="5038839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7051361C-E370-4755-86EB-0CAAB40589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39343" y="4565181"/>
            <a:ext cx="279353" cy="212366"/>
            <a:chOff x="554563" y="2592239"/>
            <a:chExt cx="279353" cy="21236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E31EACEC-C49E-44A3-87D6-6138D9D2A5E9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3A56250A-E68A-4885-A09C-86CB619495B4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>
              <a:extLst>
                <a:ext uri="{FF2B5EF4-FFF2-40B4-BE49-F238E27FC236}">
                  <a16:creationId xmlns:a16="http://schemas.microsoft.com/office/drawing/2014/main" id="{B8A4A020-5CFC-4E9F-BBEB-1C7BF337C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1BE93036-03A3-4ADB-B7D8-8870B332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49" y="2516329"/>
            <a:ext cx="1101670" cy="2402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261A4A-4BD1-48C2-9AC9-D495FE20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93" y="2881377"/>
            <a:ext cx="1118424" cy="2438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1CD28D2-375E-46F4-B706-ABFED50D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49" y="2905104"/>
            <a:ext cx="1118424" cy="24386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E561C2B-FCEB-426A-B4BE-223CE8B2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4" y="3480394"/>
            <a:ext cx="1118424" cy="24386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E36BE66-9A82-4225-940A-687C184D1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4" y="4013326"/>
            <a:ext cx="1118424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390AAE-EF88-407C-8977-1D02CE53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D3FB3-17AD-4FAF-83A2-8201C370348C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B16E64D-1EEB-4209-9C9E-4F2517F0716B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BED38B56-2885-42F0-8A5A-B0612A66B1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2651B45-4657-41A1-9782-266C48C84440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E93D78-6168-4B4B-82F2-98F43FEF0497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EAA6FF-D921-4AF8-86A0-9435F645457C}"/>
              </a:ext>
            </a:extLst>
          </p:cNvPr>
          <p:cNvSpPr txBox="1"/>
          <p:nvPr/>
        </p:nvSpPr>
        <p:spPr>
          <a:xfrm>
            <a:off x="4503761" y="1217578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0C6B9-F7D4-46F4-9DA8-63D9D17AB2FE}"/>
              </a:ext>
            </a:extLst>
          </p:cNvPr>
          <p:cNvSpPr/>
          <p:nvPr/>
        </p:nvSpPr>
        <p:spPr>
          <a:xfrm>
            <a:off x="6095323" y="187102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FE0E-CAA7-4C1D-9DF3-79761E10E0A3}"/>
              </a:ext>
            </a:extLst>
          </p:cNvPr>
          <p:cNvSpPr/>
          <p:nvPr/>
        </p:nvSpPr>
        <p:spPr>
          <a:xfrm>
            <a:off x="6095323" y="260104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E3F7B-DF3F-48DD-BD15-D9F87D13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22" y="3660254"/>
            <a:ext cx="2559965" cy="2559965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FA90ECE4-AA92-49D7-8713-61151777ECCE}"/>
              </a:ext>
            </a:extLst>
          </p:cNvPr>
          <p:cNvSpPr>
            <a:spLocks/>
          </p:cNvSpPr>
          <p:nvPr/>
        </p:nvSpPr>
        <p:spPr bwMode="auto">
          <a:xfrm>
            <a:off x="6095323" y="3307406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32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176D0-6E92-4F1E-8AEC-611A9F39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B053E-378D-4B6C-926B-D646FE8134BF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77733C8-3862-44B5-A1A4-872F2547AA5B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CF8DDB6A-4EED-40EF-B6D1-C431730535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BB359F-6395-42C6-824C-CD8DFE8D5F0D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grpSp>
        <p:nvGrpSpPr>
          <p:cNvPr id="17" name="Group Box" descr="&lt;SmartSettings&gt;&lt;SmartResize enabled=&quot;True&quot; minWidth=&quot;60&quot; minHeight=&quot;22&quot; /&gt;&lt;/SmartSettings&gt;">
            <a:extLst>
              <a:ext uri="{FF2B5EF4-FFF2-40B4-BE49-F238E27FC236}">
                <a16:creationId xmlns:a16="http://schemas.microsoft.com/office/drawing/2014/main" id="{960F4EE4-1311-4D40-BC9B-8C7B857E1E4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50759" y="1606463"/>
            <a:ext cx="2689391" cy="3424454"/>
            <a:chOff x="595686" y="1128175"/>
            <a:chExt cx="1828800" cy="1734605"/>
          </a:xfrm>
          <a:noFill/>
        </p:grpSpPr>
        <p:sp>
          <p:nvSpPr>
            <p:cNvPr id="18" name="Panel" descr="&lt;SmartSettings&gt;&lt;SmartResize anchorLeft=&quot;Relative&quot; anchorTop=&quot;Absolute&quot; anchorRight=&quot;Relative&quot; anchorBottom=&quot;Relative&quot; /&gt;&lt;/SmartSettings&gt;">
              <a:extLst>
                <a:ext uri="{FF2B5EF4-FFF2-40B4-BE49-F238E27FC236}">
                  <a16:creationId xmlns:a16="http://schemas.microsoft.com/office/drawing/2014/main" id="{6499B0B9-7329-4CF7-86A3-EE5C42DEA37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6" y="1216859"/>
              <a:ext cx="1828800" cy="1645921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5A0C02C-8A57-430E-A4CB-67B985F8A94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95686" y="1128175"/>
              <a:ext cx="1518528" cy="79509"/>
            </a:xfrm>
            <a:prstGeom prst="rect">
              <a:avLst/>
            </a:prstGeom>
            <a:grpFill/>
          </p:spPr>
          <p:txBody>
            <a:bodyPr wrap="none" lIns="36576" tIns="9144" rIns="36576" bIns="914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Besoin</a:t>
              </a:r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9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renseignement</a:t>
              </a:r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9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n’attendez</a:t>
              </a:r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plus!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FD5C07CD-A8D3-43F3-A876-940EAB6437B4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Contact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9360A6-5957-4E82-8FC0-240A03FB6D3D}"/>
              </a:ext>
            </a:extLst>
          </p:cNvPr>
          <p:cNvSpPr txBox="1"/>
          <p:nvPr/>
        </p:nvSpPr>
        <p:spPr>
          <a:xfrm>
            <a:off x="4835236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E879D-2067-4069-B5D7-0372883B4C9D}"/>
              </a:ext>
            </a:extLst>
          </p:cNvPr>
          <p:cNvSpPr/>
          <p:nvPr/>
        </p:nvSpPr>
        <p:spPr>
          <a:xfrm>
            <a:off x="5615300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8CE35-E4A3-4596-8DA3-070A91F73EF0}"/>
              </a:ext>
            </a:extLst>
          </p:cNvPr>
          <p:cNvSpPr/>
          <p:nvPr/>
        </p:nvSpPr>
        <p:spPr>
          <a:xfrm>
            <a:off x="5615300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7CC81-84F9-404C-8B91-18CA8B0DDC63}"/>
              </a:ext>
            </a:extLst>
          </p:cNvPr>
          <p:cNvSpPr/>
          <p:nvPr/>
        </p:nvSpPr>
        <p:spPr>
          <a:xfrm>
            <a:off x="5615300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5930B-76D5-45BD-9EA9-456558294811}"/>
              </a:ext>
            </a:extLst>
          </p:cNvPr>
          <p:cNvSpPr/>
          <p:nvPr/>
        </p:nvSpPr>
        <p:spPr>
          <a:xfrm>
            <a:off x="4911606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F184A93-A1AE-4322-910B-87A24A0CCEF1}"/>
              </a:ext>
            </a:extLst>
          </p:cNvPr>
          <p:cNvSpPr/>
          <p:nvPr/>
        </p:nvSpPr>
        <p:spPr>
          <a:xfrm>
            <a:off x="4911606" y="460970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</p:spTree>
    <p:extLst>
      <p:ext uri="{BB962C8B-B14F-4D97-AF65-F5344CB8AC3E}">
        <p14:creationId xmlns:p14="http://schemas.microsoft.com/office/powerpoint/2010/main" val="357458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92C342-39D5-4847-87AB-C02B7C6D324C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647CF98C-F995-48BE-914D-66AD024CFD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E2E680F-614B-485D-B7CE-61B9F1FF136F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6251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9F6FAE3-3AA5-4703-8411-449AD571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64810-9E5F-404F-B2B6-E8DD27E33BC5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492C342-39D5-4847-87AB-C02B7C6D324C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647CF98C-F995-48BE-914D-66AD024CFD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A1871EBD-8E18-4019-8686-5EC12A53832A}"/>
              </a:ext>
            </a:extLst>
          </p:cNvPr>
          <p:cNvSpPr/>
          <p:nvPr/>
        </p:nvSpPr>
        <p:spPr>
          <a:xfrm>
            <a:off x="4084134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B340CFB1-D7C5-4EC4-A00D-CE9A9323663F}"/>
              </a:ext>
            </a:extLst>
          </p:cNvPr>
          <p:cNvSpPr/>
          <p:nvPr/>
        </p:nvSpPr>
        <p:spPr>
          <a:xfrm>
            <a:off x="553424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adre 19">
            <a:extLst>
              <a:ext uri="{FF2B5EF4-FFF2-40B4-BE49-F238E27FC236}">
                <a16:creationId xmlns:a16="http://schemas.microsoft.com/office/drawing/2014/main" id="{42A687BA-5566-4663-B30E-3EF74D639766}"/>
              </a:ext>
            </a:extLst>
          </p:cNvPr>
          <p:cNvSpPr/>
          <p:nvPr/>
        </p:nvSpPr>
        <p:spPr>
          <a:xfrm>
            <a:off x="6984353" y="2064806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40ADE1E-769A-4BF1-BC4F-2F127DB6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99" y="2210937"/>
            <a:ext cx="830868" cy="12146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127EAA7-BAB6-420A-9B89-5D1B8CCF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98" y="2210937"/>
            <a:ext cx="830868" cy="121465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E074DF1-C02F-4D3C-AA93-A808B172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03" y="2210937"/>
            <a:ext cx="830868" cy="121465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54B5F6-7D00-48F2-8B57-DFC9CF61DD5D}"/>
              </a:ext>
            </a:extLst>
          </p:cNvPr>
          <p:cNvSpPr txBox="1"/>
          <p:nvPr/>
        </p:nvSpPr>
        <p:spPr>
          <a:xfrm>
            <a:off x="3408083" y="38815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B4A3BF-F048-4702-8ADE-71C04EED5A47}"/>
              </a:ext>
            </a:extLst>
          </p:cNvPr>
          <p:cNvSpPr txBox="1"/>
          <p:nvPr/>
        </p:nvSpPr>
        <p:spPr>
          <a:xfrm>
            <a:off x="3408082" y="428464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FDE963-FB5D-4B87-9B53-AA36010250F3}"/>
              </a:ext>
            </a:extLst>
          </p:cNvPr>
          <p:cNvSpPr/>
          <p:nvPr/>
        </p:nvSpPr>
        <p:spPr>
          <a:xfrm>
            <a:off x="4171801" y="47001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C667AB-1831-4F78-AC58-9B65781419A0}"/>
              </a:ext>
            </a:extLst>
          </p:cNvPr>
          <p:cNvSpPr txBox="1"/>
          <p:nvPr/>
        </p:nvSpPr>
        <p:spPr>
          <a:xfrm>
            <a:off x="4821588" y="389186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DE2FA-9B14-4A54-864D-6740D0E341E6}"/>
              </a:ext>
            </a:extLst>
          </p:cNvPr>
          <p:cNvSpPr txBox="1"/>
          <p:nvPr/>
        </p:nvSpPr>
        <p:spPr>
          <a:xfrm>
            <a:off x="4821587" y="429500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8C81F88-6071-4818-9CDE-D8D8355F7F6F}"/>
              </a:ext>
            </a:extLst>
          </p:cNvPr>
          <p:cNvSpPr/>
          <p:nvPr/>
        </p:nvSpPr>
        <p:spPr>
          <a:xfrm>
            <a:off x="5585306" y="471053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8733639-5433-4247-9832-FC90AFAABAF5}"/>
              </a:ext>
            </a:extLst>
          </p:cNvPr>
          <p:cNvSpPr txBox="1"/>
          <p:nvPr/>
        </p:nvSpPr>
        <p:spPr>
          <a:xfrm>
            <a:off x="6272408" y="3866886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01425A-C8BF-49C1-938F-BEA356D1A91F}"/>
              </a:ext>
            </a:extLst>
          </p:cNvPr>
          <p:cNvSpPr txBox="1"/>
          <p:nvPr/>
        </p:nvSpPr>
        <p:spPr>
          <a:xfrm>
            <a:off x="6272407" y="427002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B8DF132-62E1-45D7-8355-D23D068472B3}"/>
              </a:ext>
            </a:extLst>
          </p:cNvPr>
          <p:cNvSpPr/>
          <p:nvPr/>
        </p:nvSpPr>
        <p:spPr>
          <a:xfrm>
            <a:off x="7036126" y="468555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0BC5200-F78B-43D7-B65E-988514A0E46A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FCBAD4E-402A-4DFC-B921-635B862FB685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1905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A3B90B-73B8-47D0-9307-18644EE7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0"/>
            <a:ext cx="4394200" cy="71977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ADB2F13-A1F8-4C23-AF9F-221CF3A006D2}"/>
              </a:ext>
            </a:extLst>
          </p:cNvPr>
          <p:cNvSpPr/>
          <p:nvPr/>
        </p:nvSpPr>
        <p:spPr>
          <a:xfrm>
            <a:off x="4835236" y="504630"/>
            <a:ext cx="2521528" cy="57639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32ACF8-E0C3-4C5E-814F-CA7868BB46E6}"/>
              </a:ext>
            </a:extLst>
          </p:cNvPr>
          <p:cNvSpPr/>
          <p:nvPr/>
        </p:nvSpPr>
        <p:spPr>
          <a:xfrm>
            <a:off x="4835237" y="493811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48E8DCF7-3A79-4803-9576-E33E3C9F86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626945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EBD2AE-7263-4868-B686-A7E393558A35}"/>
              </a:ext>
            </a:extLst>
          </p:cNvPr>
          <p:cNvSpPr txBox="1"/>
          <p:nvPr/>
        </p:nvSpPr>
        <p:spPr>
          <a:xfrm>
            <a:off x="4823825" y="979363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S’inscrire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64C7C07-30D2-470B-9B97-8B83BDB2653B}"/>
              </a:ext>
            </a:extLst>
          </p:cNvPr>
          <p:cNvSpPr/>
          <p:nvPr/>
        </p:nvSpPr>
        <p:spPr>
          <a:xfrm>
            <a:off x="4824915" y="6004628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FAEC33-B424-4982-9C1A-A9617D40F05A}"/>
              </a:ext>
            </a:extLst>
          </p:cNvPr>
          <p:cNvSpPr txBox="1"/>
          <p:nvPr/>
        </p:nvSpPr>
        <p:spPr>
          <a:xfrm>
            <a:off x="4848801" y="718779"/>
            <a:ext cx="23846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sz="1200" dirty="0"/>
              <a:t>Nom:</a:t>
            </a:r>
          </a:p>
          <a:p>
            <a:endParaRPr lang="fr-FR" sz="1200" dirty="0"/>
          </a:p>
          <a:p>
            <a:r>
              <a:rPr lang="fr-FR" sz="1200" dirty="0"/>
              <a:t>Prénom:</a:t>
            </a:r>
          </a:p>
          <a:p>
            <a:endParaRPr lang="fr-FR" sz="1200" dirty="0"/>
          </a:p>
          <a:p>
            <a:r>
              <a:rPr lang="fr-FR" sz="1200" dirty="0"/>
              <a:t>Adresse:</a:t>
            </a:r>
          </a:p>
          <a:p>
            <a:endParaRPr lang="fr-FR" sz="1200" dirty="0"/>
          </a:p>
          <a:p>
            <a:r>
              <a:rPr lang="fr-FR" sz="1200" dirty="0"/>
              <a:t>Complément:</a:t>
            </a:r>
          </a:p>
          <a:p>
            <a:endParaRPr lang="fr-FR" sz="1200" dirty="0"/>
          </a:p>
          <a:p>
            <a:r>
              <a:rPr lang="fr-FR" sz="1200" dirty="0"/>
              <a:t>Code Postal:                  Ville: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Email:</a:t>
            </a:r>
          </a:p>
          <a:p>
            <a:endParaRPr lang="fr-FR" sz="1200" dirty="0"/>
          </a:p>
          <a:p>
            <a:r>
              <a:rPr lang="fr-FR" sz="1200" dirty="0"/>
              <a:t>Confirmation email:</a:t>
            </a:r>
          </a:p>
          <a:p>
            <a:endParaRPr lang="fr-FR" sz="1200" dirty="0"/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(8 caractères minimum)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D4382FE-E4E6-4B55-9355-8E0EA1D1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83" y="1335944"/>
            <a:ext cx="1084521" cy="243861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F42109-6517-4B9C-ABF6-2B1C44DC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83" y="1670212"/>
            <a:ext cx="1084521" cy="2438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483422-F93D-411C-8ED4-581CC009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58" y="2018704"/>
            <a:ext cx="1105267" cy="2438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AB70A51-FF36-44C8-81FB-3B52F1FDC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61" y="2393253"/>
            <a:ext cx="1078218" cy="2438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DF5BD3-79B8-4474-A813-3B5644C2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332" y="2972000"/>
            <a:ext cx="1118424" cy="243861"/>
          </a:xfrm>
          <a:prstGeom prst="rect">
            <a:avLst/>
          </a:prstGeom>
        </p:spPr>
      </p:pic>
      <p:sp>
        <p:nvSpPr>
          <p:cNvPr id="16" name="Button">
            <a:extLst>
              <a:ext uri="{FF2B5EF4-FFF2-40B4-BE49-F238E27FC236}">
                <a16:creationId xmlns:a16="http://schemas.microsoft.com/office/drawing/2014/main" id="{1021A6CC-CD79-4E3E-8496-D637B1143216}"/>
              </a:ext>
            </a:extLst>
          </p:cNvPr>
          <p:cNvSpPr>
            <a:spLocks/>
          </p:cNvSpPr>
          <p:nvPr/>
        </p:nvSpPr>
        <p:spPr bwMode="auto">
          <a:xfrm>
            <a:off x="5717426" y="5550871"/>
            <a:ext cx="647395" cy="241995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 action="ppaction://hlinksldjump"/>
              </a:rPr>
              <a:t>S’inscrire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EB94D00-DAF5-4FAD-8C4D-1E650B8BD4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97831" y="5109279"/>
            <a:ext cx="279353" cy="212366"/>
            <a:chOff x="554563" y="2592239"/>
            <a:chExt cx="279353" cy="212366"/>
          </a:xfrm>
        </p:grpSpPr>
        <p:sp>
          <p:nvSpPr>
            <p:cNvPr id="21" name="Box">
              <a:extLst>
                <a:ext uri="{FF2B5EF4-FFF2-40B4-BE49-F238E27FC236}">
                  <a16:creationId xmlns:a16="http://schemas.microsoft.com/office/drawing/2014/main" id="{13BBFCA4-2C61-4653-9AA7-30FB092F60E0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0E758950-AB04-4C0F-B48B-F432FC75FBC8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heck">
              <a:extLst>
                <a:ext uri="{FF2B5EF4-FFF2-40B4-BE49-F238E27FC236}">
                  <a16:creationId xmlns:a16="http://schemas.microsoft.com/office/drawing/2014/main" id="{C5CE84B6-70ED-4B7C-84D2-032DF8966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4C02DF31-E0E6-4F11-964A-4FF6CE1B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40" y="2971999"/>
            <a:ext cx="1118424" cy="24386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6C4C751-6916-41A0-9426-8CD031E1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58" y="3355002"/>
            <a:ext cx="1118424" cy="24386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5BE77EC-6C47-4F57-90AA-6F9A11ED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58" y="3658111"/>
            <a:ext cx="1118424" cy="24386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ED35D08-A05B-4D7E-B375-3D737347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58" y="4045720"/>
            <a:ext cx="1118424" cy="24386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0326A6A-B92A-49E2-9BB8-EABE7450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31" y="4510706"/>
            <a:ext cx="1118424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71BEAE-23DA-409A-A40D-C69D429AC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21E7-CFA8-4B1C-8662-133843D863D2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B126284-19CA-49DB-8112-460398E411BE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1B6DC7E8-15AC-4170-99F4-ED11F4280D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dre 7">
            <a:extLst>
              <a:ext uri="{FF2B5EF4-FFF2-40B4-BE49-F238E27FC236}">
                <a16:creationId xmlns:a16="http://schemas.microsoft.com/office/drawing/2014/main" id="{0C8E9026-0208-43F2-A847-6A4119B313F2}"/>
              </a:ext>
            </a:extLst>
          </p:cNvPr>
          <p:cNvSpPr/>
          <p:nvPr/>
        </p:nvSpPr>
        <p:spPr>
          <a:xfrm>
            <a:off x="5140657" y="1575315"/>
            <a:ext cx="1910686" cy="2115403"/>
          </a:xfrm>
          <a:prstGeom prst="frame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4C8E55-B5E8-4AD5-892E-432B8128A069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Nom du café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430A33-03BE-4091-AF8A-B5F457E0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7" y="1828800"/>
            <a:ext cx="1446663" cy="1600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CE8298-927C-4D9E-9C95-7367F3626B89}"/>
              </a:ext>
            </a:extLst>
          </p:cNvPr>
          <p:cNvSpPr txBox="1"/>
          <p:nvPr/>
        </p:nvSpPr>
        <p:spPr>
          <a:xfrm>
            <a:off x="4835236" y="3924744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75FE2A-B6F0-4EE4-9170-0E2571BCD752}"/>
              </a:ext>
            </a:extLst>
          </p:cNvPr>
          <p:cNvSpPr txBox="1"/>
          <p:nvPr/>
        </p:nvSpPr>
        <p:spPr>
          <a:xfrm>
            <a:off x="4237191" y="5230875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14C73D-5851-4B78-AAD5-5DDB31AB0AFA}"/>
              </a:ext>
            </a:extLst>
          </p:cNvPr>
          <p:cNvSpPr txBox="1"/>
          <p:nvPr/>
        </p:nvSpPr>
        <p:spPr>
          <a:xfrm>
            <a:off x="5140657" y="5274450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758FE3C-AF48-41C9-9D5E-16A9AE722CF9}"/>
              </a:ext>
            </a:extLst>
          </p:cNvPr>
          <p:cNvSpPr/>
          <p:nvPr/>
        </p:nvSpPr>
        <p:spPr>
          <a:xfrm>
            <a:off x="6201213" y="5283495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4B7D09-BD09-4C08-860C-222BBA3F6503}"/>
              </a:ext>
            </a:extLst>
          </p:cNvPr>
          <p:cNvSpPr txBox="1"/>
          <p:nvPr/>
        </p:nvSpPr>
        <p:spPr>
          <a:xfrm>
            <a:off x="5138984" y="5589547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949010-380E-4012-A44F-88327E170389}"/>
              </a:ext>
            </a:extLst>
          </p:cNvPr>
          <p:cNvSpPr/>
          <p:nvPr/>
        </p:nvSpPr>
        <p:spPr>
          <a:xfrm>
            <a:off x="7087055" y="5231876"/>
            <a:ext cx="752924" cy="433785"/>
          </a:xfrm>
          <a:prstGeom prst="roundRect">
            <a:avLst/>
          </a:prstGeom>
          <a:solidFill>
            <a:srgbClr val="7E69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D99B2-BD4C-4F4D-9DEE-60451765E09E}"/>
              </a:ext>
            </a:extLst>
          </p:cNvPr>
          <p:cNvSpPr/>
          <p:nvPr/>
        </p:nvSpPr>
        <p:spPr>
          <a:xfrm>
            <a:off x="5140657" y="5256307"/>
            <a:ext cx="1242607" cy="319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C22FEE5-BEFA-4C23-85C3-607BE7CBF6E5}"/>
              </a:ext>
            </a:extLst>
          </p:cNvPr>
          <p:cNvCxnSpPr>
            <a:cxnSpLocks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CBC21-054D-42D8-89DC-B89CDD130395}"/>
              </a:ext>
            </a:extLst>
          </p:cNvPr>
          <p:cNvSpPr/>
          <p:nvPr/>
        </p:nvSpPr>
        <p:spPr>
          <a:xfrm>
            <a:off x="5140657" y="5568010"/>
            <a:ext cx="1242607" cy="284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44D1FED-9B03-4C7C-99A7-32C91ACEF5C2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126976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3479D9-7C25-4EB6-9493-428E0895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B3AA3-7BA4-49EC-81AA-2CCEBB94A79B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097C9E5-C8E0-49FC-9250-221FD82461DB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1B9C747E-C0BE-443D-B381-2FC293EE86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3BA5908-7745-4143-8A65-82717D877506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solidFill>
              <a:srgbClr val="7E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00DAFF-9D29-4B83-A4ED-04DA054935CD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 panier</a:t>
            </a:r>
          </a:p>
        </p:txBody>
      </p:sp>
      <p:graphicFrame>
        <p:nvGraphicFramePr>
          <p:cNvPr id="11" name="Tableau 20">
            <a:extLst>
              <a:ext uri="{FF2B5EF4-FFF2-40B4-BE49-F238E27FC236}">
                <a16:creationId xmlns:a16="http://schemas.microsoft.com/office/drawing/2014/main" id="{E4E339F1-C00D-414D-9F5C-D25BBF2C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0750"/>
              </p:ext>
            </p:extLst>
          </p:nvPr>
        </p:nvGraphicFramePr>
        <p:xfrm>
          <a:off x="4465864" y="1885515"/>
          <a:ext cx="3319364" cy="19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60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60978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887310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493007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Arabica en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Robusta moulu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43181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échantillon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B65B82EA-7184-4435-83E4-BF24B9B14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5902" y="2600244"/>
            <a:ext cx="583883" cy="313955"/>
          </a:xfrm>
          <a:prstGeom prst="rect">
            <a:avLst/>
          </a:prstGeom>
        </p:spPr>
      </p:pic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301D4D4-D540-4873-98F1-5D87082A2541}"/>
              </a:ext>
            </a:extLst>
          </p:cNvPr>
          <p:cNvSpPr/>
          <p:nvPr/>
        </p:nvSpPr>
        <p:spPr>
          <a:xfrm>
            <a:off x="6109360" y="3053122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37F04DAF-8724-4428-BEBF-E4B33713501A}"/>
              </a:ext>
            </a:extLst>
          </p:cNvPr>
          <p:cNvSpPr/>
          <p:nvPr/>
        </p:nvSpPr>
        <p:spPr>
          <a:xfrm rot="10800000">
            <a:off x="6094032" y="3212598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D866F0-5F26-422F-B31A-CF9A147C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4759" y="3040489"/>
            <a:ext cx="583883" cy="3139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D25706-9A11-46CB-9D94-1C5E5B49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6096" y="3449908"/>
            <a:ext cx="583883" cy="313955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A7A9D40B-4C3A-432A-AEE3-624C309BEA17}"/>
              </a:ext>
            </a:extLst>
          </p:cNvPr>
          <p:cNvSpPr/>
          <p:nvPr/>
        </p:nvSpPr>
        <p:spPr>
          <a:xfrm>
            <a:off x="6125904" y="3485975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E484C1CE-0CD8-4BEA-89E7-3955FE1B14BF}"/>
              </a:ext>
            </a:extLst>
          </p:cNvPr>
          <p:cNvSpPr/>
          <p:nvPr/>
        </p:nvSpPr>
        <p:spPr>
          <a:xfrm rot="10800000">
            <a:off x="6110576" y="364545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6F36982A-C867-43B7-8CCF-E39D58E2BFB7}"/>
              </a:ext>
            </a:extLst>
          </p:cNvPr>
          <p:cNvSpPr/>
          <p:nvPr/>
        </p:nvSpPr>
        <p:spPr>
          <a:xfrm>
            <a:off x="6125904" y="2582061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A43E7D2F-82FD-4269-95FC-357CEBFB67BC}"/>
              </a:ext>
            </a:extLst>
          </p:cNvPr>
          <p:cNvSpPr/>
          <p:nvPr/>
        </p:nvSpPr>
        <p:spPr>
          <a:xfrm rot="10800000">
            <a:off x="6110576" y="2741537"/>
            <a:ext cx="16629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CA3BB3-5D5B-427E-80EA-FE7A54A4B48F}"/>
              </a:ext>
            </a:extLst>
          </p:cNvPr>
          <p:cNvSpPr txBox="1"/>
          <p:nvPr/>
        </p:nvSpPr>
        <p:spPr>
          <a:xfrm>
            <a:off x="6863295" y="3933568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4" name="Rectangle : coins arrondis 23">
            <a:hlinkClick r:id="rId4" action="ppaction://hlinksldjump"/>
            <a:extLst>
              <a:ext uri="{FF2B5EF4-FFF2-40B4-BE49-F238E27FC236}">
                <a16:creationId xmlns:a16="http://schemas.microsoft.com/office/drawing/2014/main" id="{82319391-9F01-438B-912E-91E1CE874090}"/>
              </a:ext>
            </a:extLst>
          </p:cNvPr>
          <p:cNvSpPr/>
          <p:nvPr/>
        </p:nvSpPr>
        <p:spPr>
          <a:xfrm>
            <a:off x="6666504" y="4533162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373F4F-1FE8-43A3-868D-BB91FC08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8" y="4408339"/>
            <a:ext cx="1863805" cy="18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748AD-B17E-436C-A42F-F96F3F9E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D1EC5-AEE1-46C8-BDAD-DB95FF93BF8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65E6E2E-F476-4136-B8E9-CE95DC115CD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AEBCE63-78AB-4DC0-A382-5C4DB84188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AFAD8C-F62F-40A9-840B-E56F3A0BFA5D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11298E-0B0F-4AA0-9C0A-FC5459B05941}"/>
              </a:ext>
            </a:extLst>
          </p:cNvPr>
          <p:cNvSpPr txBox="1"/>
          <p:nvPr/>
        </p:nvSpPr>
        <p:spPr>
          <a:xfrm>
            <a:off x="4503761" y="10053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5BC40-4E2A-44A3-A17E-11FABA5A105B}"/>
              </a:ext>
            </a:extLst>
          </p:cNvPr>
          <p:cNvSpPr txBox="1"/>
          <p:nvPr/>
        </p:nvSpPr>
        <p:spPr>
          <a:xfrm>
            <a:off x="4835234" y="2003498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CP: 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96D837D-738A-4EE7-B9EC-3FE58F12D3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54537" y="2671909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AC1AAE76-33D4-4B58-AA2E-694B2AD41B4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A10C0479-B08F-4C13-BA10-7D8F4BAF2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25C04-B633-4AE2-8E0F-FB7873CE94CB}"/>
              </a:ext>
            </a:extLst>
          </p:cNvPr>
          <p:cNvSpPr/>
          <p:nvPr/>
        </p:nvSpPr>
        <p:spPr>
          <a:xfrm>
            <a:off x="6052774" y="3200400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0561A-424B-4844-B9A0-09D04FBE4F90}"/>
              </a:ext>
            </a:extLst>
          </p:cNvPr>
          <p:cNvSpPr/>
          <p:nvPr/>
        </p:nvSpPr>
        <p:spPr>
          <a:xfrm>
            <a:off x="6052774" y="3583062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A674A-6AE9-4111-A8B1-A4E77B19145B}"/>
              </a:ext>
            </a:extLst>
          </p:cNvPr>
          <p:cNvSpPr/>
          <p:nvPr/>
        </p:nvSpPr>
        <p:spPr>
          <a:xfrm>
            <a:off x="5225485" y="4054536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FDC87-0193-416E-847C-741EE8BB72F8}"/>
              </a:ext>
            </a:extLst>
          </p:cNvPr>
          <p:cNvSpPr/>
          <p:nvPr/>
        </p:nvSpPr>
        <p:spPr>
          <a:xfrm>
            <a:off x="6395254" y="4041416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953C90-92A5-46EE-A1DC-3112B507B1A5}"/>
              </a:ext>
            </a:extLst>
          </p:cNvPr>
          <p:cNvSpPr/>
          <p:nvPr/>
        </p:nvSpPr>
        <p:spPr>
          <a:xfrm>
            <a:off x="6443330" y="458558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Suivant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0B41-EAC4-4A2A-A59C-ABCEEB59747D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Adresse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D192158-6795-48D3-BC4B-F800C48AD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61" y="5343660"/>
            <a:ext cx="1048514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761E723-3289-416F-A00C-59DFF27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28E630-812E-4560-B2FA-566E55550771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1BE5578-0DAE-4955-A0D8-28C3B306FEC1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lign Justify">
            <a:extLst>
              <a:ext uri="{FF2B5EF4-FFF2-40B4-BE49-F238E27FC236}">
                <a16:creationId xmlns:a16="http://schemas.microsoft.com/office/drawing/2014/main" id="{48150DE8-46F8-4551-A669-B2578EEEF8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B9A3A97-2589-4E1C-AC8D-E81A256F0AC9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1283AA-3C82-4CDB-A10B-1A44A26595D1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Récapitulatif de commande</a:t>
            </a:r>
          </a:p>
        </p:txBody>
      </p:sp>
      <p:graphicFrame>
        <p:nvGraphicFramePr>
          <p:cNvPr id="14" name="Tableau 20">
            <a:extLst>
              <a:ext uri="{FF2B5EF4-FFF2-40B4-BE49-F238E27FC236}">
                <a16:creationId xmlns:a16="http://schemas.microsoft.com/office/drawing/2014/main" id="{5570A50C-EE96-4816-BCDF-7B25BB85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40641"/>
              </p:ext>
            </p:extLst>
          </p:nvPr>
        </p:nvGraphicFramePr>
        <p:xfrm>
          <a:off x="4556738" y="1904159"/>
          <a:ext cx="3183817" cy="15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3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803256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940378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</a:tblGrid>
              <a:tr h="445155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543FA231-7DD4-4C3F-ACAB-4FBB3CE7A4B6}"/>
              </a:ext>
            </a:extLst>
          </p:cNvPr>
          <p:cNvSpPr txBox="1"/>
          <p:nvPr/>
        </p:nvSpPr>
        <p:spPr>
          <a:xfrm>
            <a:off x="6269119" y="3629543"/>
            <a:ext cx="13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Total:    17€</a:t>
            </a:r>
          </a:p>
        </p:txBody>
      </p:sp>
      <p:sp>
        <p:nvSpPr>
          <p:cNvPr id="16" name="Rectangle : coins arrondis 15">
            <a:hlinkClick r:id="rId3" action="ppaction://hlinksldjump"/>
            <a:extLst>
              <a:ext uri="{FF2B5EF4-FFF2-40B4-BE49-F238E27FC236}">
                <a16:creationId xmlns:a16="http://schemas.microsoft.com/office/drawing/2014/main" id="{0B972B1E-FB48-4AE1-AAB7-B2A71B760C11}"/>
              </a:ext>
            </a:extLst>
          </p:cNvPr>
          <p:cNvSpPr/>
          <p:nvPr/>
        </p:nvSpPr>
        <p:spPr>
          <a:xfrm>
            <a:off x="6969161" y="4801240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Payer</a:t>
            </a:r>
          </a:p>
        </p:txBody>
      </p:sp>
      <p:sp>
        <p:nvSpPr>
          <p:cNvPr id="17" name="Rectangle : coins arrondis 16">
            <a:hlinkClick r:id="rId4" action="ppaction://hlinksldjump"/>
            <a:extLst>
              <a:ext uri="{FF2B5EF4-FFF2-40B4-BE49-F238E27FC236}">
                <a16:creationId xmlns:a16="http://schemas.microsoft.com/office/drawing/2014/main" id="{85662FCA-445E-4F16-BE00-681A318475C7}"/>
              </a:ext>
            </a:extLst>
          </p:cNvPr>
          <p:cNvSpPr/>
          <p:nvPr/>
        </p:nvSpPr>
        <p:spPr>
          <a:xfrm>
            <a:off x="4556738" y="4801240"/>
            <a:ext cx="1002037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Annuler</a:t>
            </a:r>
          </a:p>
        </p:txBody>
      </p:sp>
    </p:spTree>
    <p:extLst>
      <p:ext uri="{BB962C8B-B14F-4D97-AF65-F5344CB8AC3E}">
        <p14:creationId xmlns:p14="http://schemas.microsoft.com/office/powerpoint/2010/main" val="282464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B0AEE7-4B64-4823-B5B1-7D756B9B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E3053-415D-46A3-AE65-090B5E27EA20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7F69251-545D-4CB5-82E1-907D7CE2EFED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60799074-67EC-42BB-918A-6122F62A73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46DB03-B726-4203-A011-152A90498BF6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grpSp>
        <p:nvGrpSpPr>
          <p:cNvPr id="10" name="Checkbox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51Ms+nbyfVu8/rar16Pc9WeZNOI5/RkPKrNNJ6i6CPX+dgw3wmH0mPHq4RfPEU5+lWpK/xWRP00wE0AAzP3bvp8WyWnoOIU+WveMsukcb03vNskpdbH5m+8+bRRyBb7PUziMtxnWfMAvzLZ1GYpt3WRx+N0t37O0MAN3ASkT3Ce1sG8u//xr26CTrajr9bzNo5Ad3b2bmpKcBSy9j8vKletzVxz9aN/Xm4pZ98NjTKsf9Hj1HNU+ftul6mbb3OI93+kv5HeWnE2X8GWEehn2f00s3gvT9/ySYpv6yKWfq0aFZVk28NCy8EYYgDfldRJjdL0xBxbfeRYd2owPzGwUjxsM6JgQ9pogqUaRHj2q1q8tOkPdImX87yeiTcflxfNGk+TLK2vr6RIsyur9AHwfYVFI2vr7Vi5Ol2gmeAgb4xfRqiGtWl5hlABc/X163m2QAcTwz4V6sZzfSzulpgere2tqyevCOTe4c1Qt8YdR9S5F9kb2na1rWZO9KqadGQnDZtVZM6yc7JFUibeXVFdL87L2Ygf8N4bIYd0leZYKvni51QL+MvmupNXbxuaVTjBX5f50M6D09ECQ18HPnovFhmZXl7hvsiq2m45fgVDYAE8aRafMly1GGgGL7D2gzPNGun83Tr9N00Z2OW5u9u1j6Qp+fVxQW0eV1X9dZHz7KipHlqq3TNbGGZPWWWkbkak1kk8H1N4/3q/rhLfPG4WS/I0F4fhR8bl4xsf9rOncArS4w7QO72oRg9JW5iTI4fpWei7bJJ6VmWDjUGkDRfvSHkFtm7YrFekJJdTAjn6txKE/VSLHkAF+jYQ9uCjqCOx6JP3kdLQFpikHfOl2Gj35O7r4lrVmdE27qx1IYdwVeZHcg3hTn0xfN8ecFuy+5OfwjmbeMix22XbfW8aNrHBrjM65FFWv52QZVq6dg7W30lpsY/ptN9S2R/jbr1eGLGfV40Yxkd/RvVn3D+oXpdX1uur4iEvRcnfJ63TXo1z2myVb5EJIgP1tBaKbnOFSlgkvYstS60SPpH78MLQkOJjkJTdSONLvI2/cXGkRuaUtLrFBCnR+nO4WFED0axse5cw25v6vzfG3GShk/WRTmDtZooRwUfR1gJDyz4zdZ6wDiQYOYZtHjIth2yQNcMEerruRzNZKzSShTe4FzgobbE/+QXPC+W+QARem2tU6Pm283FkGGOW9/+h8o41NNgfDPEIOzadpwf5RVoxpvZBKT7XW+ebDyCZpRY0uX3vp+WRFBofHQ+fr0qKSsArrPf/+L0o9+3/n2XZHvpJ/+7/Cj9JSNlS35B49jxi2qZx6cGwXabwvcg1b8kG1Dn5OQX1E9BCSXx1X7RuiBfLT5eRtJwy2efDbLLhgGzE4+o+1XeFD/IT5cwzDMa+FAY9z4OPY1PpvRuRjkFjGnAsYQR3ILZKqjnnUP68ZgsWDsff1Esg1GOQpN8h5p+8sn7y5lyFiBTh9zB94rvbxSfzVogajH9B9OFUW1Wqh8eS1h8hjqScd4eVDciAbG+hgOPJ55N8J/eKCj/Ywi/seeoOsJDLPgqX5D5ISGYrZezDEw2zIhXc/K4Xdg3aPpuxZzvz5eC6nPSB3bU76eTux+9b0Q0qA5ulzPaqN0jSRw8EUxOSCXWN5uOGxyu11VNHldG4t2wZ63+FhnsrJmSHYQGqGo4FZNrOGRFnT6eHr2pVo/vTo/Sy6xcB0GP7fEGH7yhUNcMGSg8uf7JvKZPsvJ5RXEhcdEWe8PMW0eK1c000SAMELdmFJldUF/iFMtXuyNJ1shfe7f3c4zRZiBkuFfE5ItVVudvKvF+9/BhNAb+0BmCv11kJTFawx7xlYlASdlIBFdQIit1azn9UNT2csOs8HRE/PtoWHHzbDgO7X/HTpwD+1k0+2ieDab5fSytz1GsvJxdMtGXfDuoT3wIgV37Gu+XWAbYCCEOI6Tc+M31isk3mFhigGiFzJKkRH7hL/TmUdU1gdjtfPGqalkU2Ws6py/jCOFhlYg3v2qLEmuE7QtaLfMDQwDpBmzvr/v9NAlnLs5gprAo4tD+3H5+g6vhAYhnv/3nBtciyof+c8P7eAIHb5cdvM+8UcpEbXLm/OcW/eHx1GHqd3azB2QejqGn2VLzg68V1IAtjD030s48txwTHisl7ykgx+tWPtjI7rFHerPv39ht0BJdi5YlH4q4uPy6/UPsWNSeVO8+unN7CO9BWjzO8yXnUwi9yd+NPX2WGYqmhp4NXnT3gVf9tXniGUWcvNb7gVPC2m9I6cWe95wUz6b9fJgWRFrE5R86K7wc/7M4K56d///ArNyy2WDIFHveg2C8nBiO9T1mBs/wctX70P0WZLihyQ1f34qAtyDc4HCdKb9pzBswHcwY4GHDXzQ/SbHJhuDXPJhZZzXE5/xdNQMTfPgzP+NZF9vOl6LBdhuye3huIKcbyk2y9bXTNzdgoPG4zfCYaJxCb0oKFOyLb0ncV62wBjKp2rZa3CAhA/G1Jd5N/DHwvjdzlGHc8Hwt6N58v+cyPo1rJBRMs+VMGMcQkgJ2S0nK2GAJtC5W5U1L+bHMa48hb+OY30KgRb+byaH+7DzdziWX19zkmCzn+8NwI0wD+bspCWweX+Ip+XeOlKBDRT7xhBgJlLAFPviZn7m5IzxhR5+4v79bzCjvrznloIn3iTR6776AoNfVt/PiYt6GfUkT7wNt9LX68pMGCtn74D0hd0C5hEZ8WLcww7fgbjy317P+M6GFxre3aPv1zfJGY8dLE4L417cwMT3SsWHfkBYZzM3DA0WuKVypccaAhFu1p/d3KPyjlLI9g8ug5vkQQv+uN1MaTzwDbp7b5f7J3PDy9ZdfnL6b5rwYmebvbp8YRuLreXVxkdfj07qu6q2PnmUFVgPIOhc2c5v+4p1fQn9S1ns5zSVz2+SYEmrYyOzT8mhOhosyZ4hvtu5wgDJs+obHftNqww3pZln+xpLA0iyx0lCQZ+5m775GgrmzPugvXL33OvYNy083rvSaxch+mw6WpbfSpB9tWDm8Aa3tdDdmgd8njU10frqmtfMpKGq9xHhbxkJS7AYnTbhHhjV+YlS+hT8oXb5xF4ibU6gbdNbG9N9NPnsXDbv4uCkQwHMLJdrJbPZ44JYpTm4f8+gY4e9F+aH73CpFeosh4SH+eWmiiRvYp/uEXtZmHkKTW4wMT+B5RKE+7/s9m9qoK/TJ7brHs2kk6HH7Zqxu5RTjCQRYIpX3mANP5Jyd3iDUJ7bRLcS6+1hFe2tB7z63ZEo8t2Jy87wHXDyRgdxaVXSf9+waj4j+QFT2Hnqg+7wXyczzNfDH4+uN9+ba7tMNx25i3ffQJt2nE4393OiX7rN5tN+0xuk+gQbyMiRfD5qnG1yksEEjeYN4f43UfSDY3V7fT0N1n68pHni+ljia5wP6xRMhxNfWcN3nA1HDI2pvIKf0ARqw+3zQFJjnGxgvHl9jfrCUdR8vfzOsQT1R+wAN2n06qaNvTqN+bYXWfRDIzkxszQEsreGml4UJafWLqQ3PvpluOyFCGAsSnTZkXvysi59xkWzL15y4Ln4hQp20UPjlz06X469WM9L2zygDguXbLQ73v7FZ3xCrvU+qcdNzi4XBm55bLf3d5vmGtFS45hpS7gPthv8MrlQ6Xv8meO4DJ+gDXv+AVz+YJT6QFW4xN2yiP2SCviZ5vsZrX+OVrz0BX5PwP0syNziPzrZ8nSl8T4K+R/P3aPreU/SeU3ML2r23DNxyeLdodosmtybQLQnzDfHoIF0NsNsQ9INW9Ya+upFgNxDqxpHdyC8DyP3cL11l5Dz3V4DewIn+SXKiZbVqYPWp/2G44LKx+Q2rU6/yRXUJj36OWLJpBT1eUPuGlqguK1qalm6eexHL1jeyKHWU7t5+fjo+7A9jGQqP5BF6ff2cLO9sXKMiqbtF3uiGjPjXBuInsW4HZHBKhNsiRP8aaD0tmlXVbEZmg0q8tU4xzw0TuEnH1DzsIVEOJXlY4Zjna6vS91dBTd6KBnrckD6c1vn5Zx9BNUIzyjR8dPfILvd/XR2kK/w3qp3zqk63CpLpYoM+cGJ/SO2OaG2cfm5v314ZDSqa4vs38twNjH/cbhUDpqTz53vN03drYr68ZvpgshrRY9U5GTaD0deYmynxatPVzY/SMyFCNik76b0IPQ2os+PVChKSimqNkMC05G78JeRbtXeO623fCNKz+kbknfWEkvbdRFaI46iHg/nET20ZCtyeD9t50YyFZvTvAMNxI49a5tdNzQNiuT82vTKQzL6tV6RkFADGrN2aEBd5m/5i41nZAQ7ouxs6dwbx63XvkevrIeCM6ddDwCP+7RFQzp9UVZmeNUyDfPY+/ce/2GARe+Qa/2TRFKQy0s8+S78opnXVVOft+Mvz82KKxZs6H3/RVG/q4nVLmI4X+H09xJIDBrD5GnjGEEwvs3Kdp7/H7fEkrXirts84NTuEy60Hu3GSm7Yulhcpcs4/jBmG28P0+6otymb8ed5ytvvmTOc3OInw43nOaOVnedHOKfj4IntnlDbwkc9vCOVl2nX6x6/XEyHl1s5oAFzUZJinQ5jXPcKMpKP3oM8m7ULeRV0XMzf/1WvB/vYGR9/EQgVRAdgOoMZ6pDB6hNpanTJIEUyRfWPDPGjnH71LP6KFtHYYh5wkiaGizZgkrG6b7xbtfOujdx/duU0HFj4voZ02U7bYeTYDDd4NjUO5fgCxTRPEnq71H289KeyGc9IlpVAlrTjt0gwT2foCXzuKvTHXsyk2udlxwzMg+zat8LM1Agd80xhu40zi2TAKz1/65kdxs27FE3NwY+3eU88wG3eWNj3FcXvGHpLd9Bf+wvR37X8xLNUbSKjCztA09UDKfPfOmIzygsFvzB5YtQYY7+2OQEO9N8ZxqmxWaXiGRnrL0W1aM45yA543rs+4Lhz4U3+lH7/k/wGTxaJKtl8AAA==&lt;/Code&gt;&lt;CodeSignature&gt;F2i80vrBKmsYPRYMXQ7EVvRlx/eFD3M/ie3ekOu/M+vJeuw7DMW2pPeOzlLhlqcEomnC8C/KNNbtSj8sQlvXLLmr+9qo+wUr/36r8W1SXfah8S9RloCZHYCaZSVPVWd0LNDuVVMrBiZ2IvC4VIE0sc+7GykVC4OzBBUfiFCZ69085c7cdMEfwR6XycB6crpQa6WLz6IFp+Wtf8Dx/0OXrJx1+fgSPKcC3Wy9AuZzJETwx/rRp0hVHGu6CLgknC8FQOfgcwzbZu8ZyrxUo2h0tAl/S7RJ1YSq7SWUiBrCOD/FtnjCJ+XYs/Bqxbl2fAH6rinEeXSgUXW9DayRQRhC0w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E44D293-48B0-4AE3-AF7F-50263A9B21C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21331" y="2144433"/>
            <a:ext cx="1446761" cy="586779"/>
            <a:chOff x="595686" y="1265257"/>
            <a:chExt cx="1205523" cy="414434"/>
          </a:xfrm>
        </p:grpSpPr>
        <p:sp>
          <p:nvSpPr>
            <p:cNvPr id="11" name="Box">
              <a:extLst>
                <a:ext uri="{FF2B5EF4-FFF2-40B4-BE49-F238E27FC236}">
                  <a16:creationId xmlns:a16="http://schemas.microsoft.com/office/drawing/2014/main" id="{10137EDE-EF91-42D7-9194-B2232939C00C}"/>
                </a:ext>
              </a:extLst>
            </p:cNvPr>
            <p:cNvSpPr/>
            <p:nvPr/>
          </p:nvSpPr>
          <p:spPr>
            <a:xfrm>
              <a:off x="595686" y="1301647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abel">
              <a:extLst>
                <a:ext uri="{FF2B5EF4-FFF2-40B4-BE49-F238E27FC236}">
                  <a16:creationId xmlns:a16="http://schemas.microsoft.com/office/drawing/2014/main" id="{4D4AFDCF-3651-4CB1-863F-BDF04F9DD093}"/>
                </a:ext>
              </a:extLst>
            </p:cNvPr>
            <p:cNvSpPr txBox="1"/>
            <p:nvPr/>
          </p:nvSpPr>
          <p:spPr>
            <a:xfrm>
              <a:off x="727242" y="1265257"/>
              <a:ext cx="549085" cy="20433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Paypal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hidden="1">
              <a:extLst>
                <a:ext uri="{FF2B5EF4-FFF2-40B4-BE49-F238E27FC236}">
                  <a16:creationId xmlns:a16="http://schemas.microsoft.com/office/drawing/2014/main" id="{4E3DA42E-1916-4BD6-867C-54EFABBA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322647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Box">
              <a:extLst>
                <a:ext uri="{FF2B5EF4-FFF2-40B4-BE49-F238E27FC236}">
                  <a16:creationId xmlns:a16="http://schemas.microsoft.com/office/drawing/2014/main" id="{3DD61C46-661A-4F53-AE8D-654B5DF215D9}"/>
                </a:ext>
              </a:extLst>
            </p:cNvPr>
            <p:cNvSpPr/>
            <p:nvPr/>
          </p:nvSpPr>
          <p:spPr>
            <a:xfrm>
              <a:off x="595686" y="1511745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4E1AF250-7759-4F81-A635-8B5C0C1EF5CC}"/>
                </a:ext>
              </a:extLst>
            </p:cNvPr>
            <p:cNvSpPr txBox="1"/>
            <p:nvPr/>
          </p:nvSpPr>
          <p:spPr>
            <a:xfrm>
              <a:off x="727242" y="1475355"/>
              <a:ext cx="1073967" cy="20433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Carte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Bancaire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>
              <a:extLst>
                <a:ext uri="{FF2B5EF4-FFF2-40B4-BE49-F238E27FC236}">
                  <a16:creationId xmlns:a16="http://schemas.microsoft.com/office/drawing/2014/main" id="{A99F19D6-BB17-4F2F-8ABD-8556681BB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5" y="153274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5A249-0200-465C-AD9D-ED7E3EFFECE6}"/>
              </a:ext>
            </a:extLst>
          </p:cNvPr>
          <p:cNvSpPr txBox="1"/>
          <p:nvPr/>
        </p:nvSpPr>
        <p:spPr>
          <a:xfrm>
            <a:off x="4766766" y="2835692"/>
            <a:ext cx="2520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Numéro de carte:</a:t>
            </a:r>
          </a:p>
          <a:p>
            <a:endParaRPr lang="fr-FR" sz="1400" dirty="0"/>
          </a:p>
          <a:p>
            <a:r>
              <a:rPr lang="fr-FR" sz="1400" dirty="0"/>
              <a:t>Cryptogramme: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F0231-0D90-4EAC-B270-49FB80E82B00}"/>
              </a:ext>
            </a:extLst>
          </p:cNvPr>
          <p:cNvSpPr/>
          <p:nvPr/>
        </p:nvSpPr>
        <p:spPr>
          <a:xfrm>
            <a:off x="6339532" y="286076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639E0-F33E-4FE2-A160-71C89CF7FFC5}"/>
              </a:ext>
            </a:extLst>
          </p:cNvPr>
          <p:cNvSpPr/>
          <p:nvPr/>
        </p:nvSpPr>
        <p:spPr>
          <a:xfrm>
            <a:off x="6338639" y="3241480"/>
            <a:ext cx="56052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41ED040-A081-4636-A676-B0B8A6045853}"/>
              </a:ext>
            </a:extLst>
          </p:cNvPr>
          <p:cNvSpPr/>
          <p:nvPr/>
        </p:nvSpPr>
        <p:spPr>
          <a:xfrm>
            <a:off x="6338639" y="3847363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Payer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16B5F2A-8EAE-46A6-8235-C1D89B27F6AF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Paiement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E4830B1-0148-4028-88EA-B972458C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4594" y="4544088"/>
            <a:ext cx="1242811" cy="1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D4134B-5EE2-4831-9CD6-30DB7DB7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29CFD-D9A3-4BD3-8D0A-977DE0F2F1EA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C16D43-86EA-4446-B4FE-9D03B830CD01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DD6BB860-156A-409E-873E-0556D24380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E91F08B-664B-47DC-A22B-7155D326512F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CC510-E855-47CF-8F13-92FF6AB66430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Ajout café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E2A4D-0612-4543-9441-36C0211392FB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7BD63-EECD-442E-A5B5-EFF9D50AE299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0D2026-8200-4B41-BF60-0E9F63382B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3" name="Box">
              <a:extLst>
                <a:ext uri="{FF2B5EF4-FFF2-40B4-BE49-F238E27FC236}">
                  <a16:creationId xmlns:a16="http://schemas.microsoft.com/office/drawing/2014/main" id="{56FAD3AB-F921-4941-955F-8B9843A941F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D9D2092-7A5B-4CBE-8792-2AE61CC5D76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heck" hidden="1">
              <a:extLst>
                <a:ext uri="{FF2B5EF4-FFF2-40B4-BE49-F238E27FC236}">
                  <a16:creationId xmlns:a16="http://schemas.microsoft.com/office/drawing/2014/main" id="{50922897-8CF7-4477-AB1C-BABCA5DFC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1863765-FFA2-447A-94A8-CA0DE495BF9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7" name="Box">
              <a:extLst>
                <a:ext uri="{FF2B5EF4-FFF2-40B4-BE49-F238E27FC236}">
                  <a16:creationId xmlns:a16="http://schemas.microsoft.com/office/drawing/2014/main" id="{35D337D4-4300-40CA-B04A-1C458229280D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heck" hidden="1">
              <a:extLst>
                <a:ext uri="{FF2B5EF4-FFF2-40B4-BE49-F238E27FC236}">
                  <a16:creationId xmlns:a16="http://schemas.microsoft.com/office/drawing/2014/main" id="{DF44B7B8-8B80-4465-8C79-CEC74D96A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031AF-01A7-479A-AE48-A525440A7695}"/>
              </a:ext>
            </a:extLst>
          </p:cNvPr>
          <p:cNvSpPr/>
          <p:nvPr/>
        </p:nvSpPr>
        <p:spPr>
          <a:xfrm>
            <a:off x="6144934" y="3064621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4A1E7-3870-4953-A088-4BC54E62357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FDE89-7E0D-4E31-8AAB-D54BA7A732D5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EF4B51-13C3-4F2A-9B07-C0C30F26578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65D97A-7039-4B35-9B05-9EC2FDB25439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A8ED2E0-7636-44B5-A64F-3AC1FB778D78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                    Prix: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2196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4F250D-CC36-4FEE-82EE-2C06029E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7B337-E410-4821-B3DA-A014FED5CD4B}"/>
              </a:ext>
            </a:extLst>
          </p:cNvPr>
          <p:cNvSpPr/>
          <p:nvPr/>
        </p:nvSpPr>
        <p:spPr>
          <a:xfrm>
            <a:off x="3922643" y="304800"/>
            <a:ext cx="4346714" cy="624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0D6488D-7351-4CA3-9763-8FC6A6314C9A}"/>
              </a:ext>
            </a:extLst>
          </p:cNvPr>
          <p:cNvSpPr/>
          <p:nvPr/>
        </p:nvSpPr>
        <p:spPr>
          <a:xfrm>
            <a:off x="3922643" y="304800"/>
            <a:ext cx="4346714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33435C1F-EB7E-42F3-95FF-D475480E43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979" y="437934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FB0AA3C-9724-46FE-9AB4-99F8E96377C3}"/>
              </a:ext>
            </a:extLst>
          </p:cNvPr>
          <p:cNvSpPr/>
          <p:nvPr/>
        </p:nvSpPr>
        <p:spPr>
          <a:xfrm>
            <a:off x="3889229" y="6064953"/>
            <a:ext cx="43801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86DB16-B89C-44E8-A809-049014D6C595}"/>
              </a:ext>
            </a:extLst>
          </p:cNvPr>
          <p:cNvSpPr txBox="1"/>
          <p:nvPr/>
        </p:nvSpPr>
        <p:spPr>
          <a:xfrm>
            <a:off x="4656161" y="1157753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Admin: Modification café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3EEF7-0206-4DEC-BEEC-4C71A64C8D9C}"/>
              </a:ext>
            </a:extLst>
          </p:cNvPr>
          <p:cNvSpPr txBox="1"/>
          <p:nvPr/>
        </p:nvSpPr>
        <p:spPr>
          <a:xfrm>
            <a:off x="4835234" y="1761313"/>
            <a:ext cx="2520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 du produit:</a:t>
            </a:r>
          </a:p>
          <a:p>
            <a:endParaRPr lang="fr-FR" sz="1400" dirty="0"/>
          </a:p>
          <a:p>
            <a:r>
              <a:rPr lang="fr-FR" sz="1400" dirty="0"/>
              <a:t>                    Pays:</a:t>
            </a:r>
          </a:p>
          <a:p>
            <a:endParaRPr lang="fr-FR" sz="1400" dirty="0"/>
          </a:p>
          <a:p>
            <a:r>
              <a:rPr lang="fr-FR" sz="1400" dirty="0"/>
              <a:t>         Décaféiné:                Bio:</a:t>
            </a:r>
          </a:p>
          <a:p>
            <a:endParaRPr lang="fr-FR" sz="1400" dirty="0"/>
          </a:p>
          <a:p>
            <a:r>
              <a:rPr lang="fr-FR" sz="1400" dirty="0"/>
              <a:t>Prix:                        Disponible:</a:t>
            </a:r>
          </a:p>
          <a:p>
            <a:endParaRPr lang="fr-FR" sz="1400" dirty="0"/>
          </a:p>
          <a:p>
            <a:r>
              <a:rPr lang="fr-FR" sz="1400" dirty="0"/>
              <a:t>            Résumé:</a:t>
            </a:r>
          </a:p>
          <a:p>
            <a:endParaRPr lang="fr-FR" sz="1400" dirty="0"/>
          </a:p>
          <a:p>
            <a:r>
              <a:rPr lang="fr-FR" sz="1400" dirty="0"/>
              <a:t>Description: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18F53-6620-4580-9C7B-18FE6D6A74DE}"/>
              </a:ext>
            </a:extLst>
          </p:cNvPr>
          <p:cNvSpPr/>
          <p:nvPr/>
        </p:nvSpPr>
        <p:spPr>
          <a:xfrm>
            <a:off x="6144934" y="1802343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7B577-A61A-4539-97BE-A185F6029D34}"/>
              </a:ext>
            </a:extLst>
          </p:cNvPr>
          <p:cNvSpPr/>
          <p:nvPr/>
        </p:nvSpPr>
        <p:spPr>
          <a:xfrm>
            <a:off x="6144934" y="2258026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D4265A7B-158F-438A-9E53-B35274CD76C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44934" y="2659410"/>
            <a:ext cx="279353" cy="212366"/>
            <a:chOff x="554563" y="2592239"/>
            <a:chExt cx="279353" cy="212366"/>
          </a:xfrm>
        </p:grpSpPr>
        <p:sp>
          <p:nvSpPr>
            <p:cNvPr id="14" name="Box">
              <a:extLst>
                <a:ext uri="{FF2B5EF4-FFF2-40B4-BE49-F238E27FC236}">
                  <a16:creationId xmlns:a16="http://schemas.microsoft.com/office/drawing/2014/main" id="{648161E3-2C87-43A3-B8A6-9A14305826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5F95896B-B4A6-42B0-A750-9EC5060A5DC5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hidden="1">
              <a:extLst>
                <a:ext uri="{FF2B5EF4-FFF2-40B4-BE49-F238E27FC236}">
                  <a16:creationId xmlns:a16="http://schemas.microsoft.com/office/drawing/2014/main" id="{0B5AB7CA-CD45-49D2-A3B3-D93946CF33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FBF43EF-A526-4F34-AEB8-F038461EEE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81268" y="2699815"/>
            <a:ext cx="131556" cy="131556"/>
            <a:chOff x="554563" y="2632644"/>
            <a:chExt cx="131556" cy="13155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9723DAC7-49A7-4DEA-8A4B-C74642D49017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hidden="1">
              <a:extLst>
                <a:ext uri="{FF2B5EF4-FFF2-40B4-BE49-F238E27FC236}">
                  <a16:creationId xmlns:a16="http://schemas.microsoft.com/office/drawing/2014/main" id="{7542B028-F0C0-48D3-977E-9D5722A00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FC164-5BE3-478F-8029-93DF7F7BE2C4}"/>
              </a:ext>
            </a:extLst>
          </p:cNvPr>
          <p:cNvSpPr/>
          <p:nvPr/>
        </p:nvSpPr>
        <p:spPr>
          <a:xfrm>
            <a:off x="5258756" y="3074220"/>
            <a:ext cx="699495" cy="232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C811FB-DC0D-47CF-8140-58DD3583562A}"/>
              </a:ext>
            </a:extLst>
          </p:cNvPr>
          <p:cNvSpPr/>
          <p:nvPr/>
        </p:nvSpPr>
        <p:spPr>
          <a:xfrm>
            <a:off x="6144810" y="3515838"/>
            <a:ext cx="1119271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81AA2-6017-4981-9361-70E4D6E8106F}"/>
              </a:ext>
            </a:extLst>
          </p:cNvPr>
          <p:cNvSpPr/>
          <p:nvPr/>
        </p:nvSpPr>
        <p:spPr>
          <a:xfrm>
            <a:off x="4932218" y="4234345"/>
            <a:ext cx="2331863" cy="527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8885F1E-08CC-4A7F-81F2-1449E3709EE7}"/>
              </a:ext>
            </a:extLst>
          </p:cNvPr>
          <p:cNvSpPr/>
          <p:nvPr/>
        </p:nvSpPr>
        <p:spPr>
          <a:xfrm>
            <a:off x="5492175" y="4957101"/>
            <a:ext cx="784315" cy="3433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Parcourir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6F780F6-6EB7-4210-87FD-6E1A9AB66646}"/>
              </a:ext>
            </a:extLst>
          </p:cNvPr>
          <p:cNvSpPr/>
          <p:nvPr/>
        </p:nvSpPr>
        <p:spPr>
          <a:xfrm>
            <a:off x="6424287" y="5475846"/>
            <a:ext cx="799021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Ajouter</a:t>
            </a:r>
          </a:p>
        </p:txBody>
      </p:sp>
      <p:grpSp>
        <p:nvGrpSpPr>
          <p:cNvPr id="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FFB793B-4FA2-4A6A-83B1-5A35EB231D2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81267" y="3123392"/>
            <a:ext cx="131556" cy="131556"/>
            <a:chOff x="554563" y="2632644"/>
            <a:chExt cx="131556" cy="131556"/>
          </a:xfrm>
        </p:grpSpPr>
        <p:sp>
          <p:nvSpPr>
            <p:cNvPr id="26" name="Box">
              <a:extLst>
                <a:ext uri="{FF2B5EF4-FFF2-40B4-BE49-F238E27FC236}">
                  <a16:creationId xmlns:a16="http://schemas.microsoft.com/office/drawing/2014/main" id="{99558428-3995-4C70-A4E5-5E01F8A553B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7694B539-B2BA-4DCD-97E3-D589EB7EA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68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BD7AE60D-88D8-4297-A64D-B408913799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EC4F52E-723E-4AFA-95CB-0122F2D4734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D15E1D-6868-4790-B3B5-F6EA4D4954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99068D1-E9D8-407F-935B-7E115AAE252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34DEF82-26B6-4608-BFF1-C25C971F279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AE779B-E152-4928-843B-C252433185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2C52EAF-3E62-433D-A376-5A9AE1289E06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142EFE72-36EA-4190-B6EB-31A7276CA5C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48A85FF-39C6-442A-A50E-BAFEDF5BEE7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B168D35-D5D6-47EA-8DE7-665B16DDD0A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05305BB-2213-4070-97CE-CFF0151726E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7B0E5-BE7F-41C4-BD3A-1D5C2D16494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43E251-D44F-418D-B496-F998D58C1054}"/>
              </a:ext>
            </a:extLst>
          </p:cNvPr>
          <p:cNvSpPr txBox="1"/>
          <p:nvPr/>
        </p:nvSpPr>
        <p:spPr>
          <a:xfrm>
            <a:off x="4219073" y="1503399"/>
            <a:ext cx="329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Bienvenue chez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Paradise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Coffee!!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3BB89E-4B63-4128-87EC-E7D9D73199E2}"/>
              </a:ext>
            </a:extLst>
          </p:cNvPr>
          <p:cNvSpPr txBox="1"/>
          <p:nvPr/>
        </p:nvSpPr>
        <p:spPr>
          <a:xfrm>
            <a:off x="4318066" y="2647373"/>
            <a:ext cx="30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Entrer et laisser vous tenter!</a:t>
            </a:r>
          </a:p>
        </p:txBody>
      </p:sp>
      <p:pic>
        <p:nvPicPr>
          <p:cNvPr id="18" name="Image 17">
            <a:hlinkClick r:id="rId12" action="ppaction://hlinksldjump"/>
            <a:extLst>
              <a:ext uri="{FF2B5EF4-FFF2-40B4-BE49-F238E27FC236}">
                <a16:creationId xmlns:a16="http://schemas.microsoft.com/office/drawing/2014/main" id="{7C37EE7B-A8A7-40E6-B7C3-76BC23873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09" y="2949248"/>
            <a:ext cx="3339434" cy="33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9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98580F5-23F6-433C-B5D7-305C02BAF58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653286-64A6-4DB9-898A-E3BBA9B0CE1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0EF34E-CF69-47EF-9514-6CD9A889B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42F7C38-2F71-4C53-A02C-8BB85146C09B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163914-24AC-4FCE-8662-FF6FD122EED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7E46F45-536D-42D7-A52A-0D576008A8D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E52B1BF-122C-4648-B082-1235AC5205A5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E4D82A20-B688-4452-98EE-064BF2AC731F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EC51C63-4B51-4308-9F41-31A360C05B1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42B892C-F1FB-403E-BB15-9C0492ED15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1DCC3A-3912-4331-B9CC-E8414DDBEA4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E22-8E5D-4889-9122-9FAAA6128048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F33CAC3-447F-4E64-9781-DCD04E9576CC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   Inscription </a:t>
            </a: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0C7BF2DF-FD51-4CE6-95DE-60FA76A3441E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B2FE3462-1B99-4B67-8EF3-62C53A344066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A72B95C3-D461-4E40-9F61-78EC0B04DE9D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7EF12E-CA55-405D-9F03-70725012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60F064D-C603-4000-8C19-A2E7140F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FF784C-EEDB-4540-BB00-954DEE164F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5FA5A6F-AC62-4D44-8323-104336A726C1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0B6B19-1253-44DC-A39D-A18657142E7C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8686D26-A59B-4DF2-9372-499D6BE933B9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5B7EEA-D162-4D57-915B-6E543DFD3BF1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57F34E-AA25-4865-9C9A-8AC0ECD8B506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6E81DA8-1E22-4D4E-AF20-AF04703584F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1116DB-D57A-4C91-B475-09B5A5A84EEE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88CFE-6478-4518-83AB-EBAB71371471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4CF0099-FB9F-4854-807A-F21DFBDCD937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CE595A6-8E0F-421F-99F6-D3A7FDE85CA0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Sélection de la semaine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572F53A-08EF-4744-B2EF-2FD7AFD9D6E6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1807811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42ADB30-CBE6-438C-925A-B2F5C8DA20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1ABE6E-0F02-493D-92C8-0FDFB45BB13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415F95D-9FEB-4E06-A505-0E3725E4B87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7A0BFB-9193-4C33-8F96-6F3D27F16DA4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A4CCC18-6285-40A1-8139-DB14E9B41FAF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6E4DD-D965-4E4A-BF55-501D1A43DF6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CE051D4-DAB4-43F9-AE2A-D5B026C147AD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6D9D320C-8627-4977-8344-A604210929B1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A1BB547-3376-4EA6-A627-3442C34D84F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30B29BC-E10C-422A-9E4E-97C0CC48B8D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ABEC2814-3CD0-4213-9761-90E42459B6F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558EA-AC41-4276-9A64-43101A85EA64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0D9A908-5671-4730-B3EB-1E40FB2225FE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   Inscription </a:t>
            </a:r>
          </a:p>
        </p:txBody>
      </p:sp>
      <p:sp>
        <p:nvSpPr>
          <p:cNvPr id="17" name="Cadre 16">
            <a:extLst>
              <a:ext uri="{FF2B5EF4-FFF2-40B4-BE49-F238E27FC236}">
                <a16:creationId xmlns:a16="http://schemas.microsoft.com/office/drawing/2014/main" id="{89D11DF7-B79B-4A33-B331-103F4E031B00}"/>
              </a:ext>
            </a:extLst>
          </p:cNvPr>
          <p:cNvSpPr/>
          <p:nvPr/>
        </p:nvSpPr>
        <p:spPr>
          <a:xfrm>
            <a:off x="2780126" y="2418158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5252DFEB-7166-4D40-B581-FF1ECADF0FBB}"/>
              </a:ext>
            </a:extLst>
          </p:cNvPr>
          <p:cNvSpPr/>
          <p:nvPr/>
        </p:nvSpPr>
        <p:spPr>
          <a:xfrm>
            <a:off x="5209191" y="2384774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E0D6DFEC-824F-4D6A-AD51-704918DFC5EE}"/>
              </a:ext>
            </a:extLst>
          </p:cNvPr>
          <p:cNvSpPr/>
          <p:nvPr/>
        </p:nvSpPr>
        <p:spPr>
          <a:xfrm>
            <a:off x="7640470" y="2324915"/>
            <a:ext cx="1126178" cy="150466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7FDF675-7914-45AD-BD18-B8979FB9F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81" y="2563165"/>
            <a:ext cx="830868" cy="12146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C42D9B5-4E3B-459D-AB58-A486F763D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58" y="2515164"/>
            <a:ext cx="830868" cy="12146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2AC0B8-DAAE-4C34-8942-1C9585759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05" y="2447440"/>
            <a:ext cx="830868" cy="121465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A940BB-534F-49E1-BCEB-F083A030EF25}"/>
              </a:ext>
            </a:extLst>
          </p:cNvPr>
          <p:cNvSpPr txBox="1"/>
          <p:nvPr/>
        </p:nvSpPr>
        <p:spPr>
          <a:xfrm>
            <a:off x="2082459" y="4156879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F05BCD-337D-4E67-8037-E3AF94CBC765}"/>
              </a:ext>
            </a:extLst>
          </p:cNvPr>
          <p:cNvSpPr txBox="1"/>
          <p:nvPr/>
        </p:nvSpPr>
        <p:spPr>
          <a:xfrm>
            <a:off x="1975199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Prxi</a:t>
            </a:r>
            <a:endParaRPr lang="fr-FR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7EC3D3-3537-42B1-978C-359D9C9384AB}"/>
              </a:ext>
            </a:extLst>
          </p:cNvPr>
          <p:cNvSpPr/>
          <p:nvPr/>
        </p:nvSpPr>
        <p:spPr>
          <a:xfrm>
            <a:off x="283059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21EAB2-D72F-4F42-ABB0-3C2938499EDD}"/>
              </a:ext>
            </a:extLst>
          </p:cNvPr>
          <p:cNvSpPr txBox="1"/>
          <p:nvPr/>
        </p:nvSpPr>
        <p:spPr>
          <a:xfrm>
            <a:off x="4532830" y="4197664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4355E79-9C00-4128-B6B5-C4C7B155C013}"/>
              </a:ext>
            </a:extLst>
          </p:cNvPr>
          <p:cNvSpPr txBox="1"/>
          <p:nvPr/>
        </p:nvSpPr>
        <p:spPr>
          <a:xfrm>
            <a:off x="4470070" y="45845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BBF4DD-E5D3-429D-9187-473489E3356B}"/>
              </a:ext>
            </a:extLst>
          </p:cNvPr>
          <p:cNvSpPr/>
          <p:nvPr/>
        </p:nvSpPr>
        <p:spPr>
          <a:xfrm>
            <a:off x="5219106" y="5086470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BDAE62-07ED-4A89-975F-1F2BBD6C2A8D}"/>
              </a:ext>
            </a:extLst>
          </p:cNvPr>
          <p:cNvSpPr txBox="1"/>
          <p:nvPr/>
        </p:nvSpPr>
        <p:spPr>
          <a:xfrm>
            <a:off x="6942795" y="4156528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5893C82-4730-4B20-AC56-EFD3B577F58C}"/>
              </a:ext>
            </a:extLst>
          </p:cNvPr>
          <p:cNvSpPr txBox="1"/>
          <p:nvPr/>
        </p:nvSpPr>
        <p:spPr>
          <a:xfrm>
            <a:off x="6927275" y="4589992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C1669A-4475-45AA-AB6F-C82EE657765B}"/>
              </a:ext>
            </a:extLst>
          </p:cNvPr>
          <p:cNvSpPr/>
          <p:nvPr/>
        </p:nvSpPr>
        <p:spPr>
          <a:xfrm>
            <a:off x="7671517" y="5087482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563EB36-D17C-4F3C-83E2-897F04052F52}"/>
              </a:ext>
            </a:extLst>
          </p:cNvPr>
          <p:cNvSpPr txBox="1"/>
          <p:nvPr/>
        </p:nvSpPr>
        <p:spPr>
          <a:xfrm>
            <a:off x="4215003" y="1814061"/>
            <a:ext cx="30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Les plus vendus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32222BA-D6A0-4A51-B8DF-A9BD70A57ED7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</p:spTree>
    <p:extLst>
      <p:ext uri="{BB962C8B-B14F-4D97-AF65-F5344CB8AC3E}">
        <p14:creationId xmlns:p14="http://schemas.microsoft.com/office/powerpoint/2010/main" val="393736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30D581-C883-4FC1-8EDE-4205D149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0A6A00-7A5B-4BFB-A44E-357095F8E733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E177B66-FC52-46C7-8D44-F242B6529EB4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712D2F-E0CC-4C08-A784-C35715EA058C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lign Justify">
            <a:extLst>
              <a:ext uri="{FF2B5EF4-FFF2-40B4-BE49-F238E27FC236}">
                <a16:creationId xmlns:a16="http://schemas.microsoft.com/office/drawing/2014/main" id="{57C089BB-FA9A-4B2A-AC3F-25EA2A1EE0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EFC80F-6E9E-4CDA-93A8-A82C9078C5A9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Se connecter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69E250-DC88-477E-81B4-B0AF31217340}"/>
              </a:ext>
            </a:extLst>
          </p:cNvPr>
          <p:cNvSpPr txBox="1"/>
          <p:nvPr/>
        </p:nvSpPr>
        <p:spPr>
          <a:xfrm>
            <a:off x="5228456" y="1763057"/>
            <a:ext cx="2549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11E53-806F-47DB-B996-AD5B8A910B2A}"/>
              </a:ext>
            </a:extLst>
          </p:cNvPr>
          <p:cNvSpPr/>
          <p:nvPr/>
        </p:nvSpPr>
        <p:spPr>
          <a:xfrm>
            <a:off x="5227779" y="270870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C198C3B5-CF66-4508-BB49-9EC7D8CA9A44}"/>
              </a:ext>
            </a:extLst>
          </p:cNvPr>
          <p:cNvSpPr>
            <a:spLocks/>
          </p:cNvSpPr>
          <p:nvPr/>
        </p:nvSpPr>
        <p:spPr bwMode="auto">
          <a:xfrm>
            <a:off x="5227779" y="4175544"/>
            <a:ext cx="851658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/>
              </a:rPr>
              <a:t>Se connecter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6648A-53A0-4180-84D2-D7CB5177DF6D}"/>
              </a:ext>
            </a:extLst>
          </p:cNvPr>
          <p:cNvSpPr/>
          <p:nvPr/>
        </p:nvSpPr>
        <p:spPr>
          <a:xfrm>
            <a:off x="5227779" y="3424187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6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825DE54-2A9F-4350-AA19-23077DAC73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07985" y="681189"/>
            <a:ext cx="8245698" cy="5495622"/>
            <a:chOff x="595683" y="1261242"/>
            <a:chExt cx="6668462" cy="4352544"/>
          </a:xfrm>
        </p:grpSpPr>
        <p:sp>
          <p:nvSpPr>
            <p:cNvPr id="5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0AB0213-AF15-4731-9E0B-C92C8538C6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84951"/>
              <a:ext cx="6668462" cy="39288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9EDE609-D394-45E0-ACDB-9A7A0178DA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3" y="1261242"/>
              <a:ext cx="6668462" cy="4253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7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4B7AEDA-D0DC-49CF-8402-51812C88D230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1766" y="1504830"/>
              <a:ext cx="120681" cy="89269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49857E7-AB87-488E-B217-F405DB8202F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93599" y="1317670"/>
              <a:ext cx="79598" cy="7543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B207795-6022-47EB-A1B7-1D82EE6921F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25889" y="1455317"/>
              <a:ext cx="5674177" cy="18829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8632983-C542-4A26-B2E1-2C594B86DFB2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87452" y="1496656"/>
              <a:ext cx="75747" cy="10561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>
              <a:extLst>
                <a:ext uri="{FF2B5EF4-FFF2-40B4-BE49-F238E27FC236}">
                  <a16:creationId xmlns:a16="http://schemas.microsoft.com/office/drawing/2014/main" id="{DF5C21AF-645D-44D3-8A1D-6210AB7BA324}"/>
                </a:ext>
              </a:extLst>
            </p:cNvPr>
            <p:cNvGrpSpPr/>
            <p:nvPr/>
          </p:nvGrpSpPr>
          <p:grpSpPr>
            <a:xfrm>
              <a:off x="697512" y="1480941"/>
              <a:ext cx="518673" cy="137046"/>
              <a:chOff x="697512" y="1480941"/>
              <a:chExt cx="518673" cy="137046"/>
            </a:xfrm>
          </p:grpSpPr>
          <p:sp>
            <p:nvSpPr>
              <p:cNvPr id="12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C78ACC9-643D-4AF4-82B8-23879DA81E39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7512" y="1501687"/>
                <a:ext cx="123249" cy="9555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7BAC593-33E8-4F18-8DF2-E3067CA96CC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2656" y="1501687"/>
                <a:ext cx="123249" cy="9555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13447DD-95B1-4633-BAB6-985F431153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87801" y="1480941"/>
                <a:ext cx="128384" cy="13704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4DBBD-567C-49CE-8FA0-765CBF15D0A5}"/>
              </a:ext>
            </a:extLst>
          </p:cNvPr>
          <p:cNvSpPr/>
          <p:nvPr/>
        </p:nvSpPr>
        <p:spPr>
          <a:xfrm>
            <a:off x="1607985" y="1242367"/>
            <a:ext cx="8245698" cy="4934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B4DE770-91CD-47A7-A039-E4FBB7BB9F7D}"/>
              </a:ext>
            </a:extLst>
          </p:cNvPr>
          <p:cNvSpPr/>
          <p:nvPr/>
        </p:nvSpPr>
        <p:spPr>
          <a:xfrm>
            <a:off x="1607985" y="1242367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 de la semaine   Les + vendus   Contact   Ajout café   Modification Café   Connexion/Inscription 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3A8953E-639F-4DE1-9945-52687D453483}"/>
              </a:ext>
            </a:extLst>
          </p:cNvPr>
          <p:cNvSpPr/>
          <p:nvPr/>
        </p:nvSpPr>
        <p:spPr>
          <a:xfrm>
            <a:off x="1607985" y="5661740"/>
            <a:ext cx="824569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</a:rPr>
              <a:t>Sarl </a:t>
            </a:r>
            <a:r>
              <a:rPr lang="fr-FR" sz="1200" dirty="0" err="1">
                <a:solidFill>
                  <a:schemeClr val="bg1"/>
                </a:solidFill>
              </a:rPr>
              <a:t>Paradise</a:t>
            </a:r>
            <a:r>
              <a:rPr lang="fr-FR" sz="1200" dirty="0">
                <a:solidFill>
                  <a:schemeClr val="bg1"/>
                </a:solidFill>
              </a:rPr>
              <a:t> Coffee                                                                                                                                                              Contact: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5 rue des Fleurs                                                                                                                                                         paradise.coffee@aol.fr           </a:t>
            </a:r>
          </a:p>
          <a:p>
            <a:r>
              <a:rPr lang="fr-FR" sz="12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DCCCD1-4BAA-47A7-B017-D585A1DB5A93}"/>
              </a:ext>
            </a:extLst>
          </p:cNvPr>
          <p:cNvSpPr txBox="1"/>
          <p:nvPr/>
        </p:nvSpPr>
        <p:spPr>
          <a:xfrm>
            <a:off x="1607985" y="1814061"/>
            <a:ext cx="82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                        Inscription                                                          Connexion                                                     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B729F4-5E04-4782-87B9-56957972682A}"/>
              </a:ext>
            </a:extLst>
          </p:cNvPr>
          <p:cNvSpPr txBox="1"/>
          <p:nvPr/>
        </p:nvSpPr>
        <p:spPr>
          <a:xfrm>
            <a:off x="1715872" y="1746160"/>
            <a:ext cx="4380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endParaRPr lang="fr-FR" dirty="0"/>
          </a:p>
          <a:p>
            <a:r>
              <a:rPr lang="fr-FR" sz="1200" dirty="0"/>
              <a:t>Nom:                                                       Prénom:</a:t>
            </a:r>
          </a:p>
          <a:p>
            <a:endParaRPr lang="fr-FR" sz="1200" dirty="0"/>
          </a:p>
          <a:p>
            <a:r>
              <a:rPr lang="fr-FR" sz="1200" dirty="0"/>
              <a:t>Adresse:                                              </a:t>
            </a:r>
            <a:r>
              <a:rPr lang="fr-FR" sz="1100" dirty="0"/>
              <a:t>Complément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dirty="0"/>
              <a:t>CP:                                                                Ville:</a:t>
            </a:r>
          </a:p>
          <a:p>
            <a:endParaRPr lang="fr-FR" sz="1200" dirty="0"/>
          </a:p>
          <a:p>
            <a:r>
              <a:rPr lang="fr-FR" sz="1200" dirty="0"/>
              <a:t>Email:                                                  Confirmation </a:t>
            </a:r>
          </a:p>
          <a:p>
            <a:r>
              <a:rPr lang="fr-FR" sz="1200" dirty="0"/>
              <a:t>                                                                       email:</a:t>
            </a:r>
          </a:p>
          <a:p>
            <a:r>
              <a:rPr lang="fr-FR" sz="1200" dirty="0"/>
              <a:t>Mot de passe</a:t>
            </a:r>
            <a:r>
              <a:rPr lang="fr-FR" sz="800" dirty="0"/>
              <a:t>:</a:t>
            </a:r>
          </a:p>
          <a:p>
            <a:r>
              <a:rPr lang="fr-FR" sz="800" dirty="0"/>
              <a:t>8 caractères minimum</a:t>
            </a:r>
          </a:p>
          <a:p>
            <a:endParaRPr lang="fr-FR" sz="1200" dirty="0"/>
          </a:p>
          <a:p>
            <a:r>
              <a:rPr lang="fr-FR" sz="1200" dirty="0"/>
              <a:t>Confirmation </a:t>
            </a:r>
          </a:p>
          <a:p>
            <a:r>
              <a:rPr lang="fr-FR" sz="1200" dirty="0"/>
              <a:t>Mot de passe:</a:t>
            </a:r>
          </a:p>
          <a:p>
            <a:endParaRPr lang="fr-FR" sz="1200" dirty="0"/>
          </a:p>
          <a:p>
            <a:r>
              <a:rPr lang="fr-FR" sz="1200" dirty="0"/>
              <a:t>Je ne suis pas un </a:t>
            </a:r>
          </a:p>
          <a:p>
            <a:r>
              <a:rPr lang="fr-FR" sz="1200" dirty="0"/>
              <a:t>Robot:</a:t>
            </a: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7CBB7A96-F67B-4F7A-A41C-4E795B6C9C68}"/>
              </a:ext>
            </a:extLst>
          </p:cNvPr>
          <p:cNvSpPr>
            <a:spLocks/>
          </p:cNvSpPr>
          <p:nvPr/>
        </p:nvSpPr>
        <p:spPr bwMode="auto">
          <a:xfrm>
            <a:off x="4977978" y="4738790"/>
            <a:ext cx="1041044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F740DA4-00AF-4221-8E53-6AAFF068C70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036350" y="4838715"/>
            <a:ext cx="279353" cy="212366"/>
            <a:chOff x="554563" y="2592239"/>
            <a:chExt cx="279353" cy="212366"/>
          </a:xfrm>
        </p:grpSpPr>
        <p:sp>
          <p:nvSpPr>
            <p:cNvPr id="43" name="Box">
              <a:extLst>
                <a:ext uri="{FF2B5EF4-FFF2-40B4-BE49-F238E27FC236}">
                  <a16:creationId xmlns:a16="http://schemas.microsoft.com/office/drawing/2014/main" id="{FBF271BD-A9EF-4526-A9E0-CC473736139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71520E0F-3A38-4BA2-866C-648467F38F3B}"/>
                </a:ext>
              </a:extLst>
            </p:cNvPr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>
              <a:extLst>
                <a:ext uri="{FF2B5EF4-FFF2-40B4-BE49-F238E27FC236}">
                  <a16:creationId xmlns:a16="http://schemas.microsoft.com/office/drawing/2014/main" id="{FE83A0CD-B541-422F-BC9B-0EAB13F11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0EA55072-850A-48AB-BCDA-54E0DBB5BE5A}"/>
              </a:ext>
            </a:extLst>
          </p:cNvPr>
          <p:cNvSpPr txBox="1"/>
          <p:nvPr/>
        </p:nvSpPr>
        <p:spPr>
          <a:xfrm>
            <a:off x="6555879" y="2027934"/>
            <a:ext cx="25490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Votre pseudo:</a:t>
            </a:r>
          </a:p>
          <a:p>
            <a:endParaRPr lang="fr-FR" sz="1200" dirty="0"/>
          </a:p>
          <a:p>
            <a:r>
              <a:rPr lang="fr-FR" sz="1200" dirty="0"/>
              <a:t>Votre mot de passe: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11531A9C-0C99-45A6-8285-3A0FE721271D}"/>
              </a:ext>
            </a:extLst>
          </p:cNvPr>
          <p:cNvSpPr>
            <a:spLocks/>
          </p:cNvSpPr>
          <p:nvPr/>
        </p:nvSpPr>
        <p:spPr bwMode="auto">
          <a:xfrm>
            <a:off x="8132063" y="4118342"/>
            <a:ext cx="1278117" cy="322659"/>
          </a:xfrm>
          <a:prstGeom prst="roundRect">
            <a:avLst>
              <a:gd name="adj" fmla="val 8776"/>
            </a:avLst>
          </a:prstGeom>
          <a:solidFill>
            <a:srgbClr val="7E6958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connecter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5F7EC1-7244-4778-AB7A-8CD10C9736CE}"/>
              </a:ext>
            </a:extLst>
          </p:cNvPr>
          <p:cNvSpPr/>
          <p:nvPr/>
        </p:nvSpPr>
        <p:spPr>
          <a:xfrm>
            <a:off x="4907977" y="232795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56C9E7-7FFB-4FE4-92E8-A9A36BF81C6B}"/>
              </a:ext>
            </a:extLst>
          </p:cNvPr>
          <p:cNvSpPr/>
          <p:nvPr/>
        </p:nvSpPr>
        <p:spPr>
          <a:xfrm>
            <a:off x="4902033" y="2678134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19B62F-8155-4404-9D99-6AC3FB9674DC}"/>
              </a:ext>
            </a:extLst>
          </p:cNvPr>
          <p:cNvSpPr/>
          <p:nvPr/>
        </p:nvSpPr>
        <p:spPr>
          <a:xfrm>
            <a:off x="4900501" y="303672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14E33E-881F-4275-B968-70942B5C8331}"/>
              </a:ext>
            </a:extLst>
          </p:cNvPr>
          <p:cNvSpPr/>
          <p:nvPr/>
        </p:nvSpPr>
        <p:spPr>
          <a:xfrm>
            <a:off x="4907977" y="3385958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342EFF-ED5B-4BC6-ACF3-40C02299CEC6}"/>
              </a:ext>
            </a:extLst>
          </p:cNvPr>
          <p:cNvSpPr/>
          <p:nvPr/>
        </p:nvSpPr>
        <p:spPr>
          <a:xfrm>
            <a:off x="2784970" y="234419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008FD-EDF9-4F76-8607-C99521F2A38A}"/>
              </a:ext>
            </a:extLst>
          </p:cNvPr>
          <p:cNvSpPr/>
          <p:nvPr/>
        </p:nvSpPr>
        <p:spPr>
          <a:xfrm>
            <a:off x="2781820" y="26784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C7892-669D-4620-995B-8CAF6FDAF4D6}"/>
              </a:ext>
            </a:extLst>
          </p:cNvPr>
          <p:cNvSpPr/>
          <p:nvPr/>
        </p:nvSpPr>
        <p:spPr>
          <a:xfrm>
            <a:off x="2781820" y="302680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5BD89-FC22-48B0-8896-BF0CB1CB561F}"/>
              </a:ext>
            </a:extLst>
          </p:cNvPr>
          <p:cNvSpPr/>
          <p:nvPr/>
        </p:nvSpPr>
        <p:spPr>
          <a:xfrm>
            <a:off x="2781820" y="3403771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EF8ED-5F98-499B-9D58-BB6B51544C5B}"/>
              </a:ext>
            </a:extLst>
          </p:cNvPr>
          <p:cNvSpPr/>
          <p:nvPr/>
        </p:nvSpPr>
        <p:spPr>
          <a:xfrm>
            <a:off x="2788996" y="3855910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16C7A9-5699-4216-A584-1CB07C25D795}"/>
              </a:ext>
            </a:extLst>
          </p:cNvPr>
          <p:cNvSpPr/>
          <p:nvPr/>
        </p:nvSpPr>
        <p:spPr>
          <a:xfrm>
            <a:off x="2788996" y="432688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52BC55-3407-4606-8D3A-E4AC916F6E79}"/>
              </a:ext>
            </a:extLst>
          </p:cNvPr>
          <p:cNvSpPr/>
          <p:nvPr/>
        </p:nvSpPr>
        <p:spPr>
          <a:xfrm>
            <a:off x="8328812" y="266924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0B4C6C-5955-46FB-844D-4D42B76BD135}"/>
              </a:ext>
            </a:extLst>
          </p:cNvPr>
          <p:cNvSpPr/>
          <p:nvPr/>
        </p:nvSpPr>
        <p:spPr>
          <a:xfrm>
            <a:off x="8328812" y="3025919"/>
            <a:ext cx="1081368" cy="243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22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6A0666-9E19-4958-95C2-39E5B166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9D3D8F-12A9-4675-9684-309C51CBE307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0F2A4D7-89C9-4E2F-BCC6-AA55807E0476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0394B1-5EBC-42EE-8FD0-B2A9E0EB400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DE46A738-0BBF-4881-A283-12B2A01B49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69680D-546C-4FA8-AFBE-0B33D907972E}"/>
              </a:ext>
            </a:extLst>
          </p:cNvPr>
          <p:cNvSpPr txBox="1"/>
          <p:nvPr/>
        </p:nvSpPr>
        <p:spPr>
          <a:xfrm>
            <a:off x="4835236" y="2093495"/>
            <a:ext cx="252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Nom:</a:t>
            </a:r>
          </a:p>
          <a:p>
            <a:endParaRPr lang="fr-FR" sz="1400" dirty="0"/>
          </a:p>
          <a:p>
            <a:r>
              <a:rPr lang="fr-FR" sz="1400" dirty="0"/>
              <a:t>Prénom:</a:t>
            </a:r>
          </a:p>
          <a:p>
            <a:endParaRPr lang="fr-FR" sz="1400" dirty="0"/>
          </a:p>
          <a:p>
            <a:r>
              <a:rPr lang="fr-FR" sz="1400" dirty="0"/>
              <a:t>Mail:</a:t>
            </a:r>
          </a:p>
          <a:p>
            <a:endParaRPr lang="fr-FR" sz="1400" dirty="0"/>
          </a:p>
          <a:p>
            <a:r>
              <a:rPr lang="fr-FR" sz="1400" dirty="0"/>
              <a:t>Message: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6FD2C-36B7-4289-A2CD-354B84D5B558}"/>
              </a:ext>
            </a:extLst>
          </p:cNvPr>
          <p:cNvSpPr/>
          <p:nvPr/>
        </p:nvSpPr>
        <p:spPr>
          <a:xfrm>
            <a:off x="5615300" y="2119442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37C52-9CFC-481F-95E3-30F7D1D88178}"/>
              </a:ext>
            </a:extLst>
          </p:cNvPr>
          <p:cNvSpPr/>
          <p:nvPr/>
        </p:nvSpPr>
        <p:spPr>
          <a:xfrm>
            <a:off x="5615300" y="2566686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06EE7-3B87-4DE6-8A95-1033B030754F}"/>
              </a:ext>
            </a:extLst>
          </p:cNvPr>
          <p:cNvSpPr/>
          <p:nvPr/>
        </p:nvSpPr>
        <p:spPr>
          <a:xfrm>
            <a:off x="5615300" y="2992263"/>
            <a:ext cx="1599424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61570-E51C-42A2-8C4A-1A5F75AF102D}"/>
              </a:ext>
            </a:extLst>
          </p:cNvPr>
          <p:cNvSpPr/>
          <p:nvPr/>
        </p:nvSpPr>
        <p:spPr>
          <a:xfrm>
            <a:off x="4911606" y="3719879"/>
            <a:ext cx="2303117" cy="698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BD939BB-D96B-480A-B099-3BF14D0A2E35}"/>
              </a:ext>
            </a:extLst>
          </p:cNvPr>
          <p:cNvSpPr/>
          <p:nvPr/>
        </p:nvSpPr>
        <p:spPr>
          <a:xfrm>
            <a:off x="4911606" y="4699358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Envoyer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67B298-C1F9-4CC5-84F2-CF5485CBA4A8}"/>
              </a:ext>
            </a:extLst>
          </p:cNvPr>
          <p:cNvSpPr txBox="1"/>
          <p:nvPr/>
        </p:nvSpPr>
        <p:spPr>
          <a:xfrm>
            <a:off x="4835235" y="1484636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90414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Sélection de la semaine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78FE79-EF94-40FB-AA0F-B96EAAD7908B}"/>
              </a:ext>
            </a:extLst>
          </p:cNvPr>
          <p:cNvSpPr/>
          <p:nvPr/>
        </p:nvSpPr>
        <p:spPr>
          <a:xfrm>
            <a:off x="4827449" y="5455425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8D53E-179F-4795-9214-0F62EE3E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500"/>
            <a:ext cx="4394200" cy="6223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Les plus vendus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57565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27450" y="3892187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Nom du café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27449" y="4295325"/>
            <a:ext cx="252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Prix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E022B38-EF86-40B4-A619-08863F98B98D}"/>
              </a:ext>
            </a:extLst>
          </p:cNvPr>
          <p:cNvSpPr/>
          <p:nvPr/>
        </p:nvSpPr>
        <p:spPr>
          <a:xfrm>
            <a:off x="5591168" y="4710853"/>
            <a:ext cx="1025237" cy="307777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 action="ppaction://hlinksldjump"/>
              </a:rPr>
              <a:t>Voir</a:t>
            </a:r>
            <a:r>
              <a:rPr lang="fr-FR" dirty="0">
                <a:solidFill>
                  <a:schemeClr val="bg1"/>
                </a:solidFill>
              </a:rPr>
              <a:t> +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78FE79-EF94-40FB-AA0F-B96EAAD7908B}"/>
              </a:ext>
            </a:extLst>
          </p:cNvPr>
          <p:cNvSpPr/>
          <p:nvPr/>
        </p:nvSpPr>
        <p:spPr>
          <a:xfrm>
            <a:off x="4827449" y="5455425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94DE0B-B079-4F74-9744-D6501E174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079280"/>
            <a:ext cx="1025238" cy="15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7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85DD05-6F65-4476-A7C6-5C29DA1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7" y="317499"/>
            <a:ext cx="4394200" cy="69881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A6B6F0-19BB-4EB0-960D-4F1FDDFE6CC4}"/>
              </a:ext>
            </a:extLst>
          </p:cNvPr>
          <p:cNvSpPr/>
          <p:nvPr/>
        </p:nvSpPr>
        <p:spPr>
          <a:xfrm>
            <a:off x="4835236" y="855947"/>
            <a:ext cx="2521528" cy="5887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330863-92E3-43C7-A248-6B5DCA91BBEE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lign Justify">
            <a:extLst>
              <a:ext uri="{FF2B5EF4-FFF2-40B4-BE49-F238E27FC236}">
                <a16:creationId xmlns:a16="http://schemas.microsoft.com/office/drawing/2014/main" id="{A16033F3-D29F-4DF3-AEB4-8379342920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3528-DBE0-4391-A4E5-C91BDF593D65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 du café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24332A3B-4920-479C-B40F-70195733D88F}"/>
              </a:ext>
            </a:extLst>
          </p:cNvPr>
          <p:cNvSpPr/>
          <p:nvPr/>
        </p:nvSpPr>
        <p:spPr>
          <a:xfrm>
            <a:off x="5387730" y="1982527"/>
            <a:ext cx="1416534" cy="1814946"/>
          </a:xfrm>
          <a:prstGeom prst="frame">
            <a:avLst/>
          </a:prstGeom>
          <a:solidFill>
            <a:srgbClr val="7E6958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6E17AE-88B6-4D0A-B3E7-E7151481ED76}"/>
              </a:ext>
            </a:extLst>
          </p:cNvPr>
          <p:cNvSpPr txBox="1"/>
          <p:nvPr/>
        </p:nvSpPr>
        <p:spPr>
          <a:xfrm>
            <a:off x="4817489" y="3972841"/>
            <a:ext cx="2521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Description du café, description du café, Description du café, description du café Description du café, description du café</a:t>
            </a:r>
          </a:p>
          <a:p>
            <a:pPr algn="ctr"/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CAD0D4-9904-449C-972C-3CC0407C7BA5}"/>
              </a:ext>
            </a:extLst>
          </p:cNvPr>
          <p:cNvSpPr txBox="1"/>
          <p:nvPr/>
        </p:nvSpPr>
        <p:spPr>
          <a:xfrm>
            <a:off x="4893258" y="5275542"/>
            <a:ext cx="5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4EDD6-FAF5-4FD0-B5D2-DBAAA1EB16FE}"/>
              </a:ext>
            </a:extLst>
          </p:cNvPr>
          <p:cNvSpPr/>
          <p:nvPr/>
        </p:nvSpPr>
        <p:spPr>
          <a:xfrm>
            <a:off x="5444145" y="5256307"/>
            <a:ext cx="939119" cy="318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71E8A4-C370-4528-9063-A43BECEE5409}"/>
              </a:ext>
            </a:extLst>
          </p:cNvPr>
          <p:cNvSpPr txBox="1"/>
          <p:nvPr/>
        </p:nvSpPr>
        <p:spPr>
          <a:xfrm>
            <a:off x="5405610" y="5257889"/>
            <a:ext cx="139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Moulu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538AA8-00AD-46B3-AC77-3B882038FF3C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104937" y="5257889"/>
            <a:ext cx="0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6A8BF8AE-2F91-4F15-A534-92A683CE5021}"/>
              </a:ext>
            </a:extLst>
          </p:cNvPr>
          <p:cNvSpPr/>
          <p:nvPr/>
        </p:nvSpPr>
        <p:spPr>
          <a:xfrm>
            <a:off x="6183466" y="5331592"/>
            <a:ext cx="133595" cy="20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910C-DF43-4B94-A0D7-29A8FEF64208}"/>
              </a:ext>
            </a:extLst>
          </p:cNvPr>
          <p:cNvSpPr/>
          <p:nvPr/>
        </p:nvSpPr>
        <p:spPr>
          <a:xfrm>
            <a:off x="5444145" y="5568009"/>
            <a:ext cx="939119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FB2BEF9-4668-4B33-8337-4259B3479E82}"/>
              </a:ext>
            </a:extLst>
          </p:cNvPr>
          <p:cNvSpPr txBox="1"/>
          <p:nvPr/>
        </p:nvSpPr>
        <p:spPr>
          <a:xfrm>
            <a:off x="5426399" y="5623745"/>
            <a:ext cx="99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 grain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00DB10B-27C1-4CFA-944C-B66C6E4EF162}"/>
              </a:ext>
            </a:extLst>
          </p:cNvPr>
          <p:cNvSpPr/>
          <p:nvPr/>
        </p:nvSpPr>
        <p:spPr>
          <a:xfrm>
            <a:off x="6519121" y="5280790"/>
            <a:ext cx="752924" cy="433785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Acheter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7187AA17-FB53-4A4A-BABF-AF8877DF58FD}"/>
              </a:ext>
            </a:extLst>
          </p:cNvPr>
          <p:cNvSpPr/>
          <p:nvPr/>
        </p:nvSpPr>
        <p:spPr>
          <a:xfrm>
            <a:off x="4817489" y="6155059"/>
            <a:ext cx="2521527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9318DD-562F-45DA-B11E-DAC0E04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8" y="2114527"/>
            <a:ext cx="1025238" cy="14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FA8FD6-FEC0-4593-9FCC-2E4E1D7F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ED02582-35B2-4C90-AEC1-1F55913A1B12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4FA03F-22E6-4EE5-BEA7-63F0B1263A4D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CBC75EC-2094-493F-AE2F-8BB1B56F4E32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5EDACBBF-937F-42E2-9942-AEBE4F23D6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FF5625-36AC-4AB1-AEFC-F22B0A78C1A8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 panier</a:t>
            </a: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4E65D7CC-305B-42F4-AE41-CFB492AC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9586"/>
              </p:ext>
            </p:extLst>
          </p:nvPr>
        </p:nvGraphicFramePr>
        <p:xfrm>
          <a:off x="4835234" y="2358386"/>
          <a:ext cx="25003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86">
                  <a:extLst>
                    <a:ext uri="{9D8B030D-6E8A-4147-A177-3AD203B41FA5}">
                      <a16:colId xmlns:a16="http://schemas.microsoft.com/office/drawing/2014/main" val="867343117"/>
                    </a:ext>
                  </a:extLst>
                </a:gridCol>
                <a:gridCol w="410567">
                  <a:extLst>
                    <a:ext uri="{9D8B030D-6E8A-4147-A177-3AD203B41FA5}">
                      <a16:colId xmlns:a16="http://schemas.microsoft.com/office/drawing/2014/main" val="976913766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1545556462"/>
                    </a:ext>
                  </a:extLst>
                </a:gridCol>
                <a:gridCol w="597422">
                  <a:extLst>
                    <a:ext uri="{9D8B030D-6E8A-4147-A177-3AD203B41FA5}">
                      <a16:colId xmlns:a16="http://schemas.microsoft.com/office/drawing/2014/main" val="3760512838"/>
                    </a:ext>
                  </a:extLst>
                </a:gridCol>
              </a:tblGrid>
              <a:tr h="630077">
                <a:tc>
                  <a:txBody>
                    <a:bodyPr/>
                    <a:lstStyle/>
                    <a:p>
                      <a:r>
                        <a:rPr lang="fr-FR" sz="1400" dirty="0"/>
                        <a:t>Nom du Produit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Qté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Prix</a:t>
                      </a:r>
                      <a:r>
                        <a:rPr lang="fr-FR" dirty="0"/>
                        <a:t> TTC</a:t>
                      </a:r>
                    </a:p>
                  </a:txBody>
                  <a:tcPr>
                    <a:solidFill>
                      <a:srgbClr val="7E6958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7E6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57289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Arabica en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5397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Robusta moulu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1335"/>
                  </a:ext>
                </a:extLst>
              </a:tr>
              <a:tr h="365044">
                <a:tc>
                  <a:txBody>
                    <a:bodyPr/>
                    <a:lstStyle/>
                    <a:p>
                      <a:r>
                        <a:rPr lang="fr-FR" sz="1200" dirty="0"/>
                        <a:t>échantillon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749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1716F13F-4714-4BB7-A692-DFDC0AC88375}"/>
              </a:ext>
            </a:extLst>
          </p:cNvPr>
          <p:cNvSpPr txBox="1"/>
          <p:nvPr/>
        </p:nvSpPr>
        <p:spPr>
          <a:xfrm>
            <a:off x="6260329" y="4305394"/>
            <a:ext cx="111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Total:    17€</a:t>
            </a:r>
          </a:p>
        </p:txBody>
      </p:sp>
      <p:sp>
        <p:nvSpPr>
          <p:cNvPr id="23" name="Rectangle : coins arrondis 22">
            <a:hlinkClick r:id="rId3" action="ppaction://hlinksldjump"/>
            <a:extLst>
              <a:ext uri="{FF2B5EF4-FFF2-40B4-BE49-F238E27FC236}">
                <a16:creationId xmlns:a16="http://schemas.microsoft.com/office/drawing/2014/main" id="{CFACC8B8-E59F-4DF4-AD15-FE9DC4E7675E}"/>
              </a:ext>
            </a:extLst>
          </p:cNvPr>
          <p:cNvSpPr/>
          <p:nvPr/>
        </p:nvSpPr>
        <p:spPr>
          <a:xfrm>
            <a:off x="6146846" y="4811744"/>
            <a:ext cx="111872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Commander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2A0CB58-42CC-49C7-8419-E0E4C597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968314"/>
            <a:ext cx="387476" cy="3094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EC704-83AF-4B87-8ED3-BC572A6EF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508121"/>
            <a:ext cx="387476" cy="30944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3CFB0C-9F2A-4EC1-A545-1D9C2E3DB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7205" y="3038547"/>
            <a:ext cx="387476" cy="309443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B37F8F7D-C617-4675-8448-D6E765B33C8D}"/>
              </a:ext>
            </a:extLst>
          </p:cNvPr>
          <p:cNvSpPr/>
          <p:nvPr/>
        </p:nvSpPr>
        <p:spPr>
          <a:xfrm>
            <a:off x="5928734" y="357276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CBA215E7-37DB-4415-A9B8-AD8E6203A702}"/>
              </a:ext>
            </a:extLst>
          </p:cNvPr>
          <p:cNvSpPr/>
          <p:nvPr/>
        </p:nvSpPr>
        <p:spPr>
          <a:xfrm rot="10800000">
            <a:off x="5928733" y="375203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96B9A98-4A6F-4C91-9ED0-791488072685}"/>
              </a:ext>
            </a:extLst>
          </p:cNvPr>
          <p:cNvSpPr/>
          <p:nvPr/>
        </p:nvSpPr>
        <p:spPr>
          <a:xfrm>
            <a:off x="5928734" y="3036785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BFC2BFCC-0A8B-469F-BE43-457782ED8D43}"/>
              </a:ext>
            </a:extLst>
          </p:cNvPr>
          <p:cNvSpPr/>
          <p:nvPr/>
        </p:nvSpPr>
        <p:spPr>
          <a:xfrm rot="10800000">
            <a:off x="5928733" y="3216050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572ED98B-6D0B-422C-980C-5B230AFC14F4}"/>
              </a:ext>
            </a:extLst>
          </p:cNvPr>
          <p:cNvSpPr/>
          <p:nvPr/>
        </p:nvSpPr>
        <p:spPr>
          <a:xfrm>
            <a:off x="5928734" y="3984706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17B19D6C-D7A4-47DD-96BB-B6E77CC4E7DC}"/>
              </a:ext>
            </a:extLst>
          </p:cNvPr>
          <p:cNvSpPr/>
          <p:nvPr/>
        </p:nvSpPr>
        <p:spPr>
          <a:xfrm rot="10800000">
            <a:off x="5928733" y="4163971"/>
            <a:ext cx="111967" cy="10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8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ED72EF-3CA6-493F-9F77-78F63CE8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17500"/>
            <a:ext cx="4394200" cy="6223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41FE5B-31A5-472D-A2F6-8A88087CFBB8}"/>
              </a:ext>
            </a:extLst>
          </p:cNvPr>
          <p:cNvSpPr/>
          <p:nvPr/>
        </p:nvSpPr>
        <p:spPr>
          <a:xfrm>
            <a:off x="4835236" y="855947"/>
            <a:ext cx="2521528" cy="5156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1531AC3-6E43-4F7D-BC74-4BB5C5575931}"/>
              </a:ext>
            </a:extLst>
          </p:cNvPr>
          <p:cNvSpPr/>
          <p:nvPr/>
        </p:nvSpPr>
        <p:spPr>
          <a:xfrm>
            <a:off x="4835236" y="5424287"/>
            <a:ext cx="2520438" cy="568266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/>
                </a:solidFill>
              </a:rPr>
              <a:t>Sarl </a:t>
            </a:r>
            <a:r>
              <a:rPr lang="fr-FR" sz="800" dirty="0" err="1">
                <a:solidFill>
                  <a:schemeClr val="bg1"/>
                </a:solidFill>
              </a:rPr>
              <a:t>Paradise</a:t>
            </a:r>
            <a:r>
              <a:rPr lang="fr-FR" sz="800" dirty="0">
                <a:solidFill>
                  <a:schemeClr val="bg1"/>
                </a:solidFill>
              </a:rPr>
              <a:t> Coffee                                     Contact:</a:t>
            </a:r>
          </a:p>
          <a:p>
            <a:r>
              <a:rPr lang="fr-FR" sz="800" dirty="0">
                <a:solidFill>
                  <a:schemeClr val="bg1"/>
                </a:solidFill>
              </a:rPr>
              <a:t>5 rue des Fleurs                              paradise.coffee@aol.fr           </a:t>
            </a:r>
          </a:p>
          <a:p>
            <a:r>
              <a:rPr lang="fr-FR" sz="800" dirty="0">
                <a:solidFill>
                  <a:schemeClr val="bg1"/>
                </a:solidFill>
              </a:rPr>
              <a:t>54000 Nancy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E438CA7-8366-41CA-94B0-59974A2E542F}"/>
              </a:ext>
            </a:extLst>
          </p:cNvPr>
          <p:cNvSpPr/>
          <p:nvPr/>
        </p:nvSpPr>
        <p:spPr>
          <a:xfrm>
            <a:off x="4835237" y="845128"/>
            <a:ext cx="2521528" cy="523437"/>
          </a:xfrm>
          <a:prstGeom prst="roundRect">
            <a:avLst/>
          </a:prstGeom>
          <a:solidFill>
            <a:srgbClr val="7E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lign Justify">
            <a:extLst>
              <a:ext uri="{FF2B5EF4-FFF2-40B4-BE49-F238E27FC236}">
                <a16:creationId xmlns:a16="http://schemas.microsoft.com/office/drawing/2014/main" id="{BCC8D8CC-2B86-484A-AA6D-90A732C7971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0643" y="978262"/>
            <a:ext cx="284081" cy="257167"/>
          </a:xfrm>
          <a:custGeom>
            <a:avLst/>
            <a:gdLst>
              <a:gd name="T0" fmla="*/ 0 w 614"/>
              <a:gd name="T1" fmla="*/ 0 h 560"/>
              <a:gd name="T2" fmla="*/ 0 w 614"/>
              <a:gd name="T3" fmla="*/ 27 h 560"/>
              <a:gd name="T4" fmla="*/ 614 w 614"/>
              <a:gd name="T5" fmla="*/ 27 h 560"/>
              <a:gd name="T6" fmla="*/ 614 w 614"/>
              <a:gd name="T7" fmla="*/ 0 h 560"/>
              <a:gd name="T8" fmla="*/ 0 w 614"/>
              <a:gd name="T9" fmla="*/ 0 h 560"/>
              <a:gd name="T10" fmla="*/ 0 w 614"/>
              <a:gd name="T11" fmla="*/ 134 h 560"/>
              <a:gd name="T12" fmla="*/ 0 w 614"/>
              <a:gd name="T13" fmla="*/ 160 h 560"/>
              <a:gd name="T14" fmla="*/ 614 w 614"/>
              <a:gd name="T15" fmla="*/ 160 h 560"/>
              <a:gd name="T16" fmla="*/ 614 w 614"/>
              <a:gd name="T17" fmla="*/ 134 h 560"/>
              <a:gd name="T18" fmla="*/ 0 w 614"/>
              <a:gd name="T19" fmla="*/ 134 h 560"/>
              <a:gd name="T20" fmla="*/ 0 w 614"/>
              <a:gd name="T21" fmla="*/ 267 h 560"/>
              <a:gd name="T22" fmla="*/ 0 w 614"/>
              <a:gd name="T23" fmla="*/ 294 h 560"/>
              <a:gd name="T24" fmla="*/ 614 w 614"/>
              <a:gd name="T25" fmla="*/ 294 h 560"/>
              <a:gd name="T26" fmla="*/ 614 w 614"/>
              <a:gd name="T27" fmla="*/ 267 h 560"/>
              <a:gd name="T28" fmla="*/ 0 w 614"/>
              <a:gd name="T29" fmla="*/ 267 h 560"/>
              <a:gd name="T30" fmla="*/ 0 w 614"/>
              <a:gd name="T31" fmla="*/ 400 h 560"/>
              <a:gd name="T32" fmla="*/ 0 w 614"/>
              <a:gd name="T33" fmla="*/ 427 h 560"/>
              <a:gd name="T34" fmla="*/ 614 w 614"/>
              <a:gd name="T35" fmla="*/ 427 h 560"/>
              <a:gd name="T36" fmla="*/ 614 w 614"/>
              <a:gd name="T37" fmla="*/ 400 h 560"/>
              <a:gd name="T38" fmla="*/ 0 w 614"/>
              <a:gd name="T39" fmla="*/ 400 h 560"/>
              <a:gd name="T40" fmla="*/ 0 w 614"/>
              <a:gd name="T41" fmla="*/ 534 h 560"/>
              <a:gd name="T42" fmla="*/ 0 w 614"/>
              <a:gd name="T43" fmla="*/ 560 h 560"/>
              <a:gd name="T44" fmla="*/ 614 w 614"/>
              <a:gd name="T45" fmla="*/ 560 h 560"/>
              <a:gd name="T46" fmla="*/ 614 w 614"/>
              <a:gd name="T47" fmla="*/ 534 h 560"/>
              <a:gd name="T48" fmla="*/ 0 w 614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4" h="560">
                <a:moveTo>
                  <a:pt x="0" y="0"/>
                </a:moveTo>
                <a:lnTo>
                  <a:pt x="0" y="27"/>
                </a:lnTo>
                <a:lnTo>
                  <a:pt x="614" y="27"/>
                </a:lnTo>
                <a:lnTo>
                  <a:pt x="614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614" y="160"/>
                </a:lnTo>
                <a:lnTo>
                  <a:pt x="614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4" y="294"/>
                </a:lnTo>
                <a:lnTo>
                  <a:pt x="614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614" y="427"/>
                </a:lnTo>
                <a:lnTo>
                  <a:pt x="614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4" y="560"/>
                </a:lnTo>
                <a:lnTo>
                  <a:pt x="614" y="534"/>
                </a:lnTo>
                <a:lnTo>
                  <a:pt x="0" y="5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98F321-C41B-42CE-B8EF-A13505357349}"/>
              </a:ext>
            </a:extLst>
          </p:cNvPr>
          <p:cNvSpPr txBox="1"/>
          <p:nvPr/>
        </p:nvSpPr>
        <p:spPr>
          <a:xfrm>
            <a:off x="4835234" y="1490880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240424-A43E-48E1-92C2-89D57111DEBD}"/>
              </a:ext>
            </a:extLst>
          </p:cNvPr>
          <p:cNvSpPr txBox="1"/>
          <p:nvPr/>
        </p:nvSpPr>
        <p:spPr>
          <a:xfrm>
            <a:off x="4835234" y="2003498"/>
            <a:ext cx="25204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Facturation</a:t>
            </a:r>
            <a:r>
              <a:rPr lang="fr-FR" sz="1200" dirty="0"/>
              <a:t>:    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Livraison            </a:t>
            </a:r>
            <a:r>
              <a:rPr lang="fr-FR" sz="1200" dirty="0"/>
              <a:t>adresse du compte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400" dirty="0"/>
              <a:t>Adresse:</a:t>
            </a:r>
          </a:p>
          <a:p>
            <a:endParaRPr lang="fr-FR" sz="1400" dirty="0"/>
          </a:p>
          <a:p>
            <a:r>
              <a:rPr lang="fr-FR" sz="1400" dirty="0"/>
              <a:t>Complément:</a:t>
            </a:r>
          </a:p>
          <a:p>
            <a:endParaRPr lang="fr-FR" sz="1400" dirty="0"/>
          </a:p>
          <a:p>
            <a:r>
              <a:rPr lang="fr-FR" sz="1400" dirty="0"/>
              <a:t>CP                   Ville:</a:t>
            </a:r>
          </a:p>
        </p:txBody>
      </p: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8E18FAB-C125-4485-B444-AD5C52B3F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54537" y="2671909"/>
            <a:ext cx="131556" cy="131556"/>
            <a:chOff x="554563" y="2632644"/>
            <a:chExt cx="131556" cy="131556"/>
          </a:xfrm>
        </p:grpSpPr>
        <p:sp>
          <p:nvSpPr>
            <p:cNvPr id="12" name="Box">
              <a:extLst>
                <a:ext uri="{FF2B5EF4-FFF2-40B4-BE49-F238E27FC236}">
                  <a16:creationId xmlns:a16="http://schemas.microsoft.com/office/drawing/2014/main" id="{2F51DFEE-2479-4831-89F3-1EB99B5FF20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heck" hidden="1">
              <a:extLst>
                <a:ext uri="{FF2B5EF4-FFF2-40B4-BE49-F238E27FC236}">
                  <a16:creationId xmlns:a16="http://schemas.microsoft.com/office/drawing/2014/main" id="{AAB37C8D-7A3C-43FA-BCFB-7569A3CE8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6B5E9-AE7D-443D-9F41-0945E4EAA66B}"/>
              </a:ext>
            </a:extLst>
          </p:cNvPr>
          <p:cNvSpPr/>
          <p:nvPr/>
        </p:nvSpPr>
        <p:spPr>
          <a:xfrm>
            <a:off x="5920007" y="3204948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9CDB4-A8BA-460E-9805-BFE2255CF41D}"/>
              </a:ext>
            </a:extLst>
          </p:cNvPr>
          <p:cNvSpPr/>
          <p:nvPr/>
        </p:nvSpPr>
        <p:spPr>
          <a:xfrm>
            <a:off x="5920007" y="3583062"/>
            <a:ext cx="1336312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1C5992-64E2-4949-BDC5-B04CA590D96D}"/>
              </a:ext>
            </a:extLst>
          </p:cNvPr>
          <p:cNvSpPr/>
          <p:nvPr/>
        </p:nvSpPr>
        <p:spPr>
          <a:xfrm>
            <a:off x="5133711" y="4054647"/>
            <a:ext cx="660608" cy="198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3EA26-FD25-4C1F-9C5B-2B0FBE8971EF}"/>
              </a:ext>
            </a:extLst>
          </p:cNvPr>
          <p:cNvSpPr/>
          <p:nvPr/>
        </p:nvSpPr>
        <p:spPr>
          <a:xfrm>
            <a:off x="6262487" y="4054646"/>
            <a:ext cx="993832" cy="213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AEBDBC-FCC0-4A39-8651-0D99397C5926}"/>
              </a:ext>
            </a:extLst>
          </p:cNvPr>
          <p:cNvSpPr/>
          <p:nvPr/>
        </p:nvSpPr>
        <p:spPr>
          <a:xfrm>
            <a:off x="6443330" y="4585584"/>
            <a:ext cx="771394" cy="343320"/>
          </a:xfrm>
          <a:prstGeom prst="roundRect">
            <a:avLst/>
          </a:prstGeom>
          <a:solidFill>
            <a:srgbClr val="7E6958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hlinkClick r:id="rId4" action="ppaction://hlinksldjump"/>
              </a:rPr>
              <a:t>Suivant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57330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2LyG275MKfvTp6do0okUjzBxgRCPw1IXGPe3BDSnOI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w1Lkg7svXXN48WtUrnV1gJLkLzszgILIZBTyELyfMw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OS5JBG+68nM17Zx6xrZcQNztqb1H05XO/ioRUg3v+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1215</Words>
  <Application>Microsoft Office PowerPoint</Application>
  <PresentationFormat>Grand écran</PresentationFormat>
  <Paragraphs>450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 Bu...</dc:creator>
  <cp:lastModifiedBy>audrey Bu...</cp:lastModifiedBy>
  <cp:revision>77</cp:revision>
  <dcterms:created xsi:type="dcterms:W3CDTF">2020-04-20T12:35:11Z</dcterms:created>
  <dcterms:modified xsi:type="dcterms:W3CDTF">2020-04-22T14:53:48Z</dcterms:modified>
</cp:coreProperties>
</file>